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Hatton" panose="020B0604020202020204" charset="0"/>
      <p:regular r:id="rId15"/>
    </p:embeddedFont>
    <p:embeddedFont>
      <p:font typeface="Hatton Bold" panose="020B0604020202020204" charset="0"/>
      <p:regular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Just last week, Toronto’s air quality dropped to unhealthy levels, with an AQI peaking over 100.</a:t>
            </a:r>
          </a:p>
          <a:p>
            <a:r>
              <a:rPr lang="en-US"/>
              <a:t>You could feel it — scratchy throats, irritated eyes, fatigue just from walking outside.</a:t>
            </a:r>
          </a:p>
          <a:p>
            <a:r>
              <a:rPr lang="en-US"/>
              <a:t>And yet, most people had no idea what they were breathing until it was too late.</a:t>
            </a:r>
          </a:p>
          <a:p>
            <a:r>
              <a:rPr lang="en-US"/>
              <a:t>Reality Check:</a:t>
            </a:r>
          </a:p>
          <a:p>
            <a:r>
              <a:rPr lang="en-US"/>
              <a:t>Poor air isn’t a future problem — it’s a right-now problem.</a:t>
            </a:r>
          </a:p>
          <a:p>
            <a:r>
              <a:rPr lang="en-US"/>
              <a:t>It’s in our cities, our homes, our offices.</a:t>
            </a:r>
          </a:p>
          <a:p>
            <a:r>
              <a:rPr lang="en-US"/>
              <a:t>Headline stat:</a:t>
            </a:r>
          </a:p>
          <a:p>
            <a:r>
              <a:rPr lang="en-US"/>
              <a:t>"On June 5, 2025, Toronto was ranked among the world’s most polluted cities."</a:t>
            </a:r>
          </a:p>
          <a:p>
            <a:endParaRPr lang="en-US"/>
          </a:p>
          <a:p>
            <a:r>
              <a:rPr lang="en-US"/>
              <a:t>Short context:</a:t>
            </a:r>
          </a:p>
          <a:p>
            <a:r>
              <a:rPr lang="en-US"/>
              <a:t>Wildfire smoke, urban emissions, and rising CO₂ levels are choking cities, including our own.</a:t>
            </a:r>
          </a:p>
          <a:p>
            <a:endParaRPr lang="en-US"/>
          </a:p>
          <a:p>
            <a:r>
              <a:rPr lang="en-US"/>
              <a:t>NASA has three projects that measure CO2 levels and they found out, and this is a graph I got from NASA's website, that it has increased by over 50% in the last 200 years.</a:t>
            </a:r>
          </a:p>
          <a:p>
            <a:endParaRPr lang="en-US"/>
          </a:p>
          <a:p>
            <a:r>
              <a:rPr lang="en-US"/>
              <a:t>Impact:</a:t>
            </a:r>
          </a:p>
          <a:p>
            <a:r>
              <a:rPr lang="en-US"/>
              <a:t>Air pollution is linked to respiratory illness, reduced quality of life, and ecosystem damage.</a:t>
            </a:r>
          </a:p>
          <a:p>
            <a:endParaRPr lang="en-US"/>
          </a:p>
          <a:p>
            <a:r>
              <a:rPr lang="en-US"/>
              <a:t>Why now:</a:t>
            </a:r>
          </a:p>
          <a:p>
            <a:r>
              <a:rPr lang="en-US"/>
              <a:t>We can’t keep relying on filters and fans. We need living, sustainable solutions.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“Our tank houses phytoplankton — the world’s biggest oxygen producers.”</a:t>
            </a:r>
          </a:p>
          <a:p>
            <a:endParaRPr lang="en-US"/>
          </a:p>
          <a:p>
            <a:r>
              <a:rPr lang="en-US"/>
              <a:t>“A steady water supply keeps them alive. A light sensor ensures they photosynthesize — even at night using custom LEDs.”</a:t>
            </a:r>
          </a:p>
          <a:p>
            <a:endParaRPr lang="en-US"/>
          </a:p>
          <a:p>
            <a:r>
              <a:rPr lang="en-US"/>
              <a:t>“We monitor turbidity to detect dying algae and CO₂ levels to measure oxygen output.”</a:t>
            </a:r>
          </a:p>
          <a:p>
            <a:endParaRPr lang="en-US"/>
          </a:p>
          <a:p>
            <a:r>
              <a:rPr lang="en-US"/>
              <a:t>“A proximity sensor creates a calming light-and-wave show when someone approaches — blending science and beauty.”</a:t>
            </a:r>
          </a:p>
          <a:p>
            <a:endParaRPr lang="en-US"/>
          </a:p>
          <a:p>
            <a:r>
              <a:rPr lang="en-US"/>
              <a:t>“All of this is tracked and controlled through our Android app.”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Tshirt sizing</a:t>
            </a:r>
          </a:p>
          <a:p>
            <a:r>
              <a:rPr lang="en-US"/>
              <a:t>DoD</a:t>
            </a:r>
          </a:p>
          <a:p>
            <a:r>
              <a:rPr lang="en-US"/>
              <a:t>maybe include an example of one of the stories and the tasks within 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Github workflow - every branch clones from master and then one branch = one feature. programmer_featureName</a:t>
            </a:r>
          </a:p>
          <a:p>
            <a:endParaRPr lang="en-US"/>
          </a:p>
          <a:p>
            <a:r>
              <a:rPr lang="en-US"/>
              <a:t>Pull requests are made and only I merge them to master after verifying the code.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next.canvanizer.com/canvas/iTxVLWaK3yEkr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aring.clickup.com/90131532468/l/h/6-901313496279-1/3b71d7c1cb12ff6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Gp7wKGJI4/X6RXYAGu87fKvTSlAMYjaQ/view?utm_content=DAGp7wKGJI4&amp;utm_campaign=designshare&amp;utm_medium=link2&amp;utm_source=uniquelinks&amp;utlId=hee0257923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96868"/>
            <a:ext cx="4793781" cy="50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Algaerithms Inc.</a:t>
            </a:r>
          </a:p>
        </p:txBody>
      </p:sp>
      <p:sp>
        <p:nvSpPr>
          <p:cNvPr id="3" name="Freeform 3"/>
          <p:cNvSpPr/>
          <p:nvPr/>
        </p:nvSpPr>
        <p:spPr>
          <a:xfrm rot="4528529">
            <a:off x="5059244" y="6762174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 rot="1563845">
            <a:off x="8480738" y="464934"/>
            <a:ext cx="16498716" cy="7286663"/>
            <a:chOff x="0" y="0"/>
            <a:chExt cx="5084385" cy="224552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5086925" cy="2242390"/>
            </a:xfrm>
            <a:custGeom>
              <a:avLst/>
              <a:gdLst/>
              <a:ahLst/>
              <a:cxnLst/>
              <a:rect l="l" t="t" r="r" b="b"/>
              <a:pathLst>
                <a:path w="5086925" h="2242390">
                  <a:moveTo>
                    <a:pt x="5084206" y="1984382"/>
                  </a:moveTo>
                  <a:cubicBezTo>
                    <a:pt x="5081487" y="1424419"/>
                    <a:pt x="5048859" y="667407"/>
                    <a:pt x="5048859" y="108862"/>
                  </a:cubicBezTo>
                  <a:cubicBezTo>
                    <a:pt x="5048859" y="100356"/>
                    <a:pt x="5051579" y="91850"/>
                    <a:pt x="5051579" y="84762"/>
                  </a:cubicBezTo>
                  <a:cubicBezTo>
                    <a:pt x="5048859" y="83345"/>
                    <a:pt x="5046141" y="83345"/>
                    <a:pt x="5043422" y="81927"/>
                  </a:cubicBezTo>
                  <a:cubicBezTo>
                    <a:pt x="5043422" y="81927"/>
                    <a:pt x="5040703" y="83345"/>
                    <a:pt x="5040703" y="84762"/>
                  </a:cubicBezTo>
                  <a:cubicBezTo>
                    <a:pt x="5035265" y="91850"/>
                    <a:pt x="5024389" y="91850"/>
                    <a:pt x="5013514" y="91850"/>
                  </a:cubicBezTo>
                  <a:cubicBezTo>
                    <a:pt x="4999919" y="90433"/>
                    <a:pt x="4986324" y="83345"/>
                    <a:pt x="4970011" y="86180"/>
                  </a:cubicBezTo>
                  <a:cubicBezTo>
                    <a:pt x="4964573" y="87598"/>
                    <a:pt x="4953697" y="84762"/>
                    <a:pt x="4950979" y="81927"/>
                  </a:cubicBezTo>
                  <a:cubicBezTo>
                    <a:pt x="4942822" y="76257"/>
                    <a:pt x="4931946" y="76257"/>
                    <a:pt x="4921070" y="79092"/>
                  </a:cubicBezTo>
                  <a:cubicBezTo>
                    <a:pt x="4915632" y="80509"/>
                    <a:pt x="4910195" y="79092"/>
                    <a:pt x="4904757" y="79092"/>
                  </a:cubicBezTo>
                  <a:cubicBezTo>
                    <a:pt x="4896600" y="79092"/>
                    <a:pt x="4885724" y="77674"/>
                    <a:pt x="4877567" y="76257"/>
                  </a:cubicBezTo>
                  <a:cubicBezTo>
                    <a:pt x="4874849" y="76257"/>
                    <a:pt x="4869411" y="74839"/>
                    <a:pt x="4866692" y="74839"/>
                  </a:cubicBezTo>
                  <a:cubicBezTo>
                    <a:pt x="4858535" y="73421"/>
                    <a:pt x="4850378" y="69168"/>
                    <a:pt x="4842222" y="74839"/>
                  </a:cubicBezTo>
                  <a:cubicBezTo>
                    <a:pt x="4842222" y="74839"/>
                    <a:pt x="4836784" y="74839"/>
                    <a:pt x="4834065" y="73421"/>
                  </a:cubicBezTo>
                  <a:cubicBezTo>
                    <a:pt x="4831346" y="70586"/>
                    <a:pt x="4828627" y="66333"/>
                    <a:pt x="4825908" y="63498"/>
                  </a:cubicBezTo>
                  <a:cubicBezTo>
                    <a:pt x="4820470" y="59245"/>
                    <a:pt x="4820470" y="52157"/>
                    <a:pt x="4812313" y="49322"/>
                  </a:cubicBezTo>
                  <a:cubicBezTo>
                    <a:pt x="4806876" y="47904"/>
                    <a:pt x="4804157" y="46486"/>
                    <a:pt x="4801438" y="43651"/>
                  </a:cubicBezTo>
                  <a:cubicBezTo>
                    <a:pt x="4801438" y="42234"/>
                    <a:pt x="4796000" y="40816"/>
                    <a:pt x="4796000" y="39398"/>
                  </a:cubicBezTo>
                  <a:lnTo>
                    <a:pt x="4787843" y="35145"/>
                  </a:lnTo>
                  <a:cubicBezTo>
                    <a:pt x="4785124" y="32310"/>
                    <a:pt x="4782405" y="28057"/>
                    <a:pt x="4776967" y="26640"/>
                  </a:cubicBezTo>
                  <a:cubicBezTo>
                    <a:pt x="4766092" y="22387"/>
                    <a:pt x="4763373" y="16716"/>
                    <a:pt x="4768810" y="9628"/>
                  </a:cubicBezTo>
                  <a:cubicBezTo>
                    <a:pt x="4760654" y="8211"/>
                    <a:pt x="4755216" y="5375"/>
                    <a:pt x="4747059" y="5375"/>
                  </a:cubicBezTo>
                  <a:cubicBezTo>
                    <a:pt x="4714432" y="6793"/>
                    <a:pt x="4679086" y="9628"/>
                    <a:pt x="4646459" y="11046"/>
                  </a:cubicBezTo>
                  <a:cubicBezTo>
                    <a:pt x="4641021" y="11046"/>
                    <a:pt x="4632864" y="12463"/>
                    <a:pt x="4630146" y="13881"/>
                  </a:cubicBezTo>
                  <a:cubicBezTo>
                    <a:pt x="4608394" y="20969"/>
                    <a:pt x="4586643" y="15299"/>
                    <a:pt x="4564891" y="13881"/>
                  </a:cubicBezTo>
                  <a:cubicBezTo>
                    <a:pt x="4548578" y="13881"/>
                    <a:pt x="4532264" y="9628"/>
                    <a:pt x="4515951" y="8211"/>
                  </a:cubicBezTo>
                  <a:cubicBezTo>
                    <a:pt x="4496918" y="6793"/>
                    <a:pt x="4480605" y="8211"/>
                    <a:pt x="4461572" y="6793"/>
                  </a:cubicBezTo>
                  <a:cubicBezTo>
                    <a:pt x="4458854" y="6793"/>
                    <a:pt x="4456134" y="5375"/>
                    <a:pt x="4453416" y="3958"/>
                  </a:cubicBezTo>
                  <a:cubicBezTo>
                    <a:pt x="4447978" y="0"/>
                    <a:pt x="4437102" y="1270"/>
                    <a:pt x="4431664" y="2540"/>
                  </a:cubicBezTo>
                  <a:cubicBezTo>
                    <a:pt x="4423507" y="5375"/>
                    <a:pt x="4420789" y="9628"/>
                    <a:pt x="4415350" y="13881"/>
                  </a:cubicBezTo>
                  <a:cubicBezTo>
                    <a:pt x="4401756" y="15299"/>
                    <a:pt x="4382723" y="16716"/>
                    <a:pt x="4369129" y="20969"/>
                  </a:cubicBezTo>
                  <a:cubicBezTo>
                    <a:pt x="4358254" y="23804"/>
                    <a:pt x="4352816" y="25222"/>
                    <a:pt x="4344659" y="22387"/>
                  </a:cubicBezTo>
                  <a:lnTo>
                    <a:pt x="4341940" y="23804"/>
                  </a:lnTo>
                  <a:cubicBezTo>
                    <a:pt x="4347378" y="26640"/>
                    <a:pt x="4350097" y="30893"/>
                    <a:pt x="4355534" y="33728"/>
                  </a:cubicBezTo>
                  <a:cubicBezTo>
                    <a:pt x="4347378" y="35145"/>
                    <a:pt x="4336502" y="37981"/>
                    <a:pt x="4331064" y="36563"/>
                  </a:cubicBezTo>
                  <a:cubicBezTo>
                    <a:pt x="4317470" y="35145"/>
                    <a:pt x="4312032" y="37981"/>
                    <a:pt x="4301156" y="40816"/>
                  </a:cubicBezTo>
                  <a:cubicBezTo>
                    <a:pt x="4290280" y="45069"/>
                    <a:pt x="4276686" y="47904"/>
                    <a:pt x="4265810" y="50739"/>
                  </a:cubicBezTo>
                  <a:cubicBezTo>
                    <a:pt x="4263091" y="50739"/>
                    <a:pt x="4260372" y="50739"/>
                    <a:pt x="4257654" y="49322"/>
                  </a:cubicBezTo>
                  <a:cubicBezTo>
                    <a:pt x="4254934" y="49322"/>
                    <a:pt x="4252215" y="47904"/>
                    <a:pt x="4252215" y="47904"/>
                  </a:cubicBezTo>
                  <a:cubicBezTo>
                    <a:pt x="4238621" y="50739"/>
                    <a:pt x="4225026" y="53575"/>
                    <a:pt x="4211432" y="50739"/>
                  </a:cubicBezTo>
                  <a:cubicBezTo>
                    <a:pt x="4208713" y="50739"/>
                    <a:pt x="4208713" y="52157"/>
                    <a:pt x="4205994" y="52157"/>
                  </a:cubicBezTo>
                  <a:cubicBezTo>
                    <a:pt x="4189681" y="54992"/>
                    <a:pt x="4178804" y="64916"/>
                    <a:pt x="4157053" y="64916"/>
                  </a:cubicBezTo>
                  <a:cubicBezTo>
                    <a:pt x="4140740" y="64916"/>
                    <a:pt x="4124426" y="72004"/>
                    <a:pt x="4108113" y="72004"/>
                  </a:cubicBezTo>
                  <a:cubicBezTo>
                    <a:pt x="4089080" y="73421"/>
                    <a:pt x="4072767" y="76257"/>
                    <a:pt x="4056453" y="80509"/>
                  </a:cubicBezTo>
                  <a:cubicBezTo>
                    <a:pt x="4051015" y="81927"/>
                    <a:pt x="4045577" y="81927"/>
                    <a:pt x="4042858" y="81927"/>
                  </a:cubicBezTo>
                  <a:cubicBezTo>
                    <a:pt x="4029264" y="79092"/>
                    <a:pt x="4021107" y="83345"/>
                    <a:pt x="4015669" y="87598"/>
                  </a:cubicBezTo>
                  <a:cubicBezTo>
                    <a:pt x="4002075" y="97521"/>
                    <a:pt x="3980323" y="100356"/>
                    <a:pt x="3961291" y="103191"/>
                  </a:cubicBezTo>
                  <a:cubicBezTo>
                    <a:pt x="3936820" y="106027"/>
                    <a:pt x="3912350" y="107444"/>
                    <a:pt x="3887880" y="108862"/>
                  </a:cubicBezTo>
                  <a:cubicBezTo>
                    <a:pt x="3885161" y="108862"/>
                    <a:pt x="3882442" y="113115"/>
                    <a:pt x="3877004" y="114532"/>
                  </a:cubicBezTo>
                  <a:cubicBezTo>
                    <a:pt x="3874285" y="114532"/>
                    <a:pt x="3871566" y="113115"/>
                    <a:pt x="3871566" y="113115"/>
                  </a:cubicBezTo>
                  <a:cubicBezTo>
                    <a:pt x="3857971" y="121621"/>
                    <a:pt x="3849815" y="134379"/>
                    <a:pt x="3822626" y="132962"/>
                  </a:cubicBezTo>
                  <a:lnTo>
                    <a:pt x="3819907" y="132962"/>
                  </a:lnTo>
                  <a:cubicBezTo>
                    <a:pt x="3798155" y="140050"/>
                    <a:pt x="3776404" y="137215"/>
                    <a:pt x="3757371" y="134379"/>
                  </a:cubicBezTo>
                  <a:cubicBezTo>
                    <a:pt x="3751934" y="134379"/>
                    <a:pt x="3743777" y="131544"/>
                    <a:pt x="3741058" y="128709"/>
                  </a:cubicBezTo>
                  <a:cubicBezTo>
                    <a:pt x="3732901" y="120203"/>
                    <a:pt x="3711150" y="117368"/>
                    <a:pt x="3694836" y="120203"/>
                  </a:cubicBezTo>
                  <a:cubicBezTo>
                    <a:pt x="3681241" y="123038"/>
                    <a:pt x="3667647" y="124456"/>
                    <a:pt x="3654052" y="127291"/>
                  </a:cubicBezTo>
                  <a:cubicBezTo>
                    <a:pt x="3632301" y="130126"/>
                    <a:pt x="3613268" y="131544"/>
                    <a:pt x="3591517" y="125873"/>
                  </a:cubicBezTo>
                  <a:cubicBezTo>
                    <a:pt x="3569766" y="120203"/>
                    <a:pt x="3553452" y="124456"/>
                    <a:pt x="3542577" y="137215"/>
                  </a:cubicBezTo>
                  <a:cubicBezTo>
                    <a:pt x="3534420" y="145720"/>
                    <a:pt x="3512668" y="147138"/>
                    <a:pt x="3499074" y="140050"/>
                  </a:cubicBezTo>
                  <a:cubicBezTo>
                    <a:pt x="3490917" y="135797"/>
                    <a:pt x="3485479" y="137215"/>
                    <a:pt x="3477322" y="140050"/>
                  </a:cubicBezTo>
                  <a:lnTo>
                    <a:pt x="3461009" y="148556"/>
                  </a:lnTo>
                  <a:cubicBezTo>
                    <a:pt x="3458290" y="149973"/>
                    <a:pt x="3452852" y="149973"/>
                    <a:pt x="3450133" y="149973"/>
                  </a:cubicBezTo>
                  <a:lnTo>
                    <a:pt x="3433820" y="149973"/>
                  </a:lnTo>
                  <a:cubicBezTo>
                    <a:pt x="3422944" y="149973"/>
                    <a:pt x="3412068" y="148556"/>
                    <a:pt x="3401193" y="147138"/>
                  </a:cubicBezTo>
                  <a:cubicBezTo>
                    <a:pt x="3387598" y="145720"/>
                    <a:pt x="3376722" y="141467"/>
                    <a:pt x="3363128" y="140050"/>
                  </a:cubicBezTo>
                  <a:cubicBezTo>
                    <a:pt x="3341377" y="138632"/>
                    <a:pt x="3335938" y="128709"/>
                    <a:pt x="3327782" y="121621"/>
                  </a:cubicBezTo>
                  <a:cubicBezTo>
                    <a:pt x="3322344" y="117368"/>
                    <a:pt x="3311468" y="111697"/>
                    <a:pt x="3300593" y="113115"/>
                  </a:cubicBezTo>
                  <a:cubicBezTo>
                    <a:pt x="3289717" y="115950"/>
                    <a:pt x="3278841" y="113115"/>
                    <a:pt x="3270685" y="111697"/>
                  </a:cubicBezTo>
                  <a:cubicBezTo>
                    <a:pt x="3267965" y="111697"/>
                    <a:pt x="3262528" y="110280"/>
                    <a:pt x="3259809" y="110280"/>
                  </a:cubicBezTo>
                  <a:cubicBezTo>
                    <a:pt x="3240776" y="107444"/>
                    <a:pt x="3227182" y="113115"/>
                    <a:pt x="3213587" y="120203"/>
                  </a:cubicBezTo>
                  <a:lnTo>
                    <a:pt x="3202712" y="125873"/>
                  </a:lnTo>
                  <a:cubicBezTo>
                    <a:pt x="3199992" y="127291"/>
                    <a:pt x="3199992" y="130126"/>
                    <a:pt x="3197273" y="131544"/>
                  </a:cubicBezTo>
                  <a:cubicBezTo>
                    <a:pt x="3180960" y="138632"/>
                    <a:pt x="3164647" y="135797"/>
                    <a:pt x="3145614" y="131544"/>
                  </a:cubicBezTo>
                  <a:cubicBezTo>
                    <a:pt x="3129301" y="127291"/>
                    <a:pt x="3110268" y="131544"/>
                    <a:pt x="3104830" y="140050"/>
                  </a:cubicBezTo>
                  <a:cubicBezTo>
                    <a:pt x="3102111" y="145720"/>
                    <a:pt x="3099392" y="149973"/>
                    <a:pt x="3085798" y="152808"/>
                  </a:cubicBezTo>
                  <a:cubicBezTo>
                    <a:pt x="3072203" y="157061"/>
                    <a:pt x="3055890" y="159897"/>
                    <a:pt x="3053171" y="169820"/>
                  </a:cubicBezTo>
                  <a:cubicBezTo>
                    <a:pt x="3053171" y="171238"/>
                    <a:pt x="3050452" y="172655"/>
                    <a:pt x="3047733" y="172655"/>
                  </a:cubicBezTo>
                  <a:cubicBezTo>
                    <a:pt x="3039576" y="174073"/>
                    <a:pt x="3034138" y="175490"/>
                    <a:pt x="3025982" y="176908"/>
                  </a:cubicBezTo>
                  <a:lnTo>
                    <a:pt x="3001511" y="176908"/>
                  </a:lnTo>
                  <a:cubicBezTo>
                    <a:pt x="2985198" y="175490"/>
                    <a:pt x="2968884" y="172655"/>
                    <a:pt x="2952571" y="171238"/>
                  </a:cubicBezTo>
                  <a:cubicBezTo>
                    <a:pt x="2933538" y="169820"/>
                    <a:pt x="2917225" y="175490"/>
                    <a:pt x="2898192" y="176908"/>
                  </a:cubicBezTo>
                  <a:lnTo>
                    <a:pt x="2895473" y="178326"/>
                  </a:lnTo>
                  <a:cubicBezTo>
                    <a:pt x="2890035" y="182579"/>
                    <a:pt x="2881879" y="181161"/>
                    <a:pt x="2876441" y="178326"/>
                  </a:cubicBezTo>
                  <a:cubicBezTo>
                    <a:pt x="2865565" y="172655"/>
                    <a:pt x="2846532" y="171238"/>
                    <a:pt x="2832938" y="174073"/>
                  </a:cubicBezTo>
                  <a:cubicBezTo>
                    <a:pt x="2816624" y="178326"/>
                    <a:pt x="2800311" y="181161"/>
                    <a:pt x="2783997" y="183996"/>
                  </a:cubicBezTo>
                  <a:cubicBezTo>
                    <a:pt x="2778560" y="183996"/>
                    <a:pt x="2773122" y="182579"/>
                    <a:pt x="2770403" y="182579"/>
                  </a:cubicBezTo>
                  <a:cubicBezTo>
                    <a:pt x="2764965" y="182579"/>
                    <a:pt x="2756808" y="181161"/>
                    <a:pt x="2754089" y="182579"/>
                  </a:cubicBezTo>
                  <a:cubicBezTo>
                    <a:pt x="2732338" y="191084"/>
                    <a:pt x="2710586" y="188249"/>
                    <a:pt x="2691554" y="182579"/>
                  </a:cubicBezTo>
                  <a:cubicBezTo>
                    <a:pt x="2680678" y="179743"/>
                    <a:pt x="2664365" y="176908"/>
                    <a:pt x="2658927" y="168402"/>
                  </a:cubicBezTo>
                  <a:cubicBezTo>
                    <a:pt x="2656208" y="162732"/>
                    <a:pt x="2645332" y="157061"/>
                    <a:pt x="2637176" y="152808"/>
                  </a:cubicBezTo>
                  <a:cubicBezTo>
                    <a:pt x="2623581" y="145720"/>
                    <a:pt x="2609986" y="135797"/>
                    <a:pt x="2585516" y="135797"/>
                  </a:cubicBezTo>
                  <a:cubicBezTo>
                    <a:pt x="2580078" y="135797"/>
                    <a:pt x="2574640" y="130126"/>
                    <a:pt x="2571921" y="131544"/>
                  </a:cubicBezTo>
                  <a:cubicBezTo>
                    <a:pt x="2561046" y="132962"/>
                    <a:pt x="2561046" y="130126"/>
                    <a:pt x="2555608" y="127291"/>
                  </a:cubicBezTo>
                  <a:cubicBezTo>
                    <a:pt x="2550170" y="124456"/>
                    <a:pt x="2542013" y="121621"/>
                    <a:pt x="2536575" y="117368"/>
                  </a:cubicBezTo>
                  <a:cubicBezTo>
                    <a:pt x="2528419" y="111697"/>
                    <a:pt x="2520262" y="104609"/>
                    <a:pt x="2512105" y="98939"/>
                  </a:cubicBezTo>
                  <a:cubicBezTo>
                    <a:pt x="2503948" y="93268"/>
                    <a:pt x="2498511" y="86180"/>
                    <a:pt x="2490354" y="80509"/>
                  </a:cubicBezTo>
                  <a:cubicBezTo>
                    <a:pt x="2487635" y="79092"/>
                    <a:pt x="2479478" y="77674"/>
                    <a:pt x="2476759" y="79092"/>
                  </a:cubicBezTo>
                  <a:lnTo>
                    <a:pt x="2444132" y="87598"/>
                  </a:lnTo>
                  <a:cubicBezTo>
                    <a:pt x="2438694" y="89015"/>
                    <a:pt x="2435975" y="91850"/>
                    <a:pt x="2433256" y="94686"/>
                  </a:cubicBezTo>
                  <a:lnTo>
                    <a:pt x="2430538" y="93268"/>
                  </a:lnTo>
                  <a:cubicBezTo>
                    <a:pt x="2433256" y="89015"/>
                    <a:pt x="2435975" y="84762"/>
                    <a:pt x="2438694" y="83345"/>
                  </a:cubicBezTo>
                  <a:lnTo>
                    <a:pt x="2406067" y="79092"/>
                  </a:lnTo>
                  <a:cubicBezTo>
                    <a:pt x="2397910" y="77674"/>
                    <a:pt x="2384316" y="77674"/>
                    <a:pt x="2378878" y="77674"/>
                  </a:cubicBezTo>
                  <a:lnTo>
                    <a:pt x="2335375" y="77674"/>
                  </a:lnTo>
                  <a:cubicBezTo>
                    <a:pt x="2319062" y="77674"/>
                    <a:pt x="2305467" y="76257"/>
                    <a:pt x="2289153" y="77674"/>
                  </a:cubicBezTo>
                  <a:cubicBezTo>
                    <a:pt x="2278278" y="79092"/>
                    <a:pt x="2270121" y="76257"/>
                    <a:pt x="2261964" y="73421"/>
                  </a:cubicBezTo>
                  <a:cubicBezTo>
                    <a:pt x="2240213" y="64916"/>
                    <a:pt x="2218462" y="54992"/>
                    <a:pt x="2188553" y="59245"/>
                  </a:cubicBezTo>
                  <a:cubicBezTo>
                    <a:pt x="2185834" y="59245"/>
                    <a:pt x="2180397" y="57827"/>
                    <a:pt x="2177678" y="56410"/>
                  </a:cubicBezTo>
                  <a:cubicBezTo>
                    <a:pt x="2169521" y="54992"/>
                    <a:pt x="2164083" y="52157"/>
                    <a:pt x="2153207" y="49322"/>
                  </a:cubicBezTo>
                  <a:cubicBezTo>
                    <a:pt x="2153207" y="53575"/>
                    <a:pt x="2153207" y="54992"/>
                    <a:pt x="2155926" y="57827"/>
                  </a:cubicBezTo>
                  <a:cubicBezTo>
                    <a:pt x="2150488" y="60663"/>
                    <a:pt x="2147770" y="59245"/>
                    <a:pt x="2145051" y="57827"/>
                  </a:cubicBezTo>
                  <a:cubicBezTo>
                    <a:pt x="2142332" y="59245"/>
                    <a:pt x="2139613" y="62080"/>
                    <a:pt x="2136894" y="62080"/>
                  </a:cubicBezTo>
                  <a:cubicBezTo>
                    <a:pt x="2123299" y="64916"/>
                    <a:pt x="2109705" y="66333"/>
                    <a:pt x="2096110" y="69168"/>
                  </a:cubicBezTo>
                  <a:cubicBezTo>
                    <a:pt x="2090672" y="70586"/>
                    <a:pt x="2085234" y="72004"/>
                    <a:pt x="2082515" y="73421"/>
                  </a:cubicBezTo>
                  <a:cubicBezTo>
                    <a:pt x="2071640" y="77674"/>
                    <a:pt x="2063483" y="84762"/>
                    <a:pt x="2044450" y="83345"/>
                  </a:cubicBezTo>
                  <a:cubicBezTo>
                    <a:pt x="2041732" y="83345"/>
                    <a:pt x="2036294" y="86180"/>
                    <a:pt x="2030856" y="86180"/>
                  </a:cubicBezTo>
                  <a:cubicBezTo>
                    <a:pt x="2025418" y="87598"/>
                    <a:pt x="2017261" y="87598"/>
                    <a:pt x="2011823" y="89015"/>
                  </a:cubicBezTo>
                  <a:lnTo>
                    <a:pt x="2006386" y="89015"/>
                  </a:lnTo>
                  <a:cubicBezTo>
                    <a:pt x="1990072" y="91850"/>
                    <a:pt x="1976477" y="94686"/>
                    <a:pt x="1960164" y="96103"/>
                  </a:cubicBezTo>
                  <a:lnTo>
                    <a:pt x="1949288" y="96103"/>
                  </a:lnTo>
                  <a:cubicBezTo>
                    <a:pt x="1935694" y="96103"/>
                    <a:pt x="1924818" y="94686"/>
                    <a:pt x="1911223" y="94686"/>
                  </a:cubicBezTo>
                  <a:cubicBezTo>
                    <a:pt x="1897629" y="94686"/>
                    <a:pt x="1884034" y="97521"/>
                    <a:pt x="1870440" y="97521"/>
                  </a:cubicBezTo>
                  <a:cubicBezTo>
                    <a:pt x="1854126" y="97521"/>
                    <a:pt x="1835093" y="97521"/>
                    <a:pt x="1821499" y="91850"/>
                  </a:cubicBezTo>
                  <a:cubicBezTo>
                    <a:pt x="1818780" y="90433"/>
                    <a:pt x="1810623" y="90433"/>
                    <a:pt x="1805185" y="91850"/>
                  </a:cubicBezTo>
                  <a:cubicBezTo>
                    <a:pt x="1786153" y="93268"/>
                    <a:pt x="1767120" y="94686"/>
                    <a:pt x="1750807" y="97521"/>
                  </a:cubicBezTo>
                  <a:cubicBezTo>
                    <a:pt x="1734493" y="100356"/>
                    <a:pt x="1726337" y="97521"/>
                    <a:pt x="1720899" y="90433"/>
                  </a:cubicBezTo>
                  <a:cubicBezTo>
                    <a:pt x="1718180" y="87598"/>
                    <a:pt x="1712742" y="84762"/>
                    <a:pt x="1707304" y="81927"/>
                  </a:cubicBezTo>
                  <a:cubicBezTo>
                    <a:pt x="1699147" y="79092"/>
                    <a:pt x="1690991" y="74839"/>
                    <a:pt x="1682834" y="74839"/>
                  </a:cubicBezTo>
                  <a:cubicBezTo>
                    <a:pt x="1663801" y="74839"/>
                    <a:pt x="1652926" y="69168"/>
                    <a:pt x="1639331" y="64916"/>
                  </a:cubicBezTo>
                  <a:cubicBezTo>
                    <a:pt x="1617580" y="57827"/>
                    <a:pt x="1598547" y="49322"/>
                    <a:pt x="1571358" y="50739"/>
                  </a:cubicBezTo>
                  <a:lnTo>
                    <a:pt x="1571358" y="43651"/>
                  </a:lnTo>
                  <a:cubicBezTo>
                    <a:pt x="1576796" y="43651"/>
                    <a:pt x="1582234" y="43651"/>
                    <a:pt x="1587672" y="42234"/>
                  </a:cubicBezTo>
                  <a:cubicBezTo>
                    <a:pt x="1579515" y="39398"/>
                    <a:pt x="1579515" y="35145"/>
                    <a:pt x="1574077" y="32310"/>
                  </a:cubicBezTo>
                  <a:cubicBezTo>
                    <a:pt x="1563201" y="28057"/>
                    <a:pt x="1552326" y="26640"/>
                    <a:pt x="1541450" y="23804"/>
                  </a:cubicBezTo>
                  <a:cubicBezTo>
                    <a:pt x="1533293" y="22387"/>
                    <a:pt x="1522417" y="22387"/>
                    <a:pt x="1527855" y="29475"/>
                  </a:cubicBezTo>
                  <a:cubicBezTo>
                    <a:pt x="1514261" y="30893"/>
                    <a:pt x="1503385" y="30893"/>
                    <a:pt x="1497947" y="33728"/>
                  </a:cubicBezTo>
                  <a:cubicBezTo>
                    <a:pt x="1487071" y="37981"/>
                    <a:pt x="1476196" y="35145"/>
                    <a:pt x="1468039" y="32310"/>
                  </a:cubicBezTo>
                  <a:cubicBezTo>
                    <a:pt x="1462601" y="30893"/>
                    <a:pt x="1457163" y="29475"/>
                    <a:pt x="1451725" y="30893"/>
                  </a:cubicBezTo>
                  <a:cubicBezTo>
                    <a:pt x="1419098" y="39398"/>
                    <a:pt x="1386471" y="35145"/>
                    <a:pt x="1353844" y="35145"/>
                  </a:cubicBezTo>
                  <a:cubicBezTo>
                    <a:pt x="1348406" y="35145"/>
                    <a:pt x="1342969" y="33728"/>
                    <a:pt x="1334812" y="33728"/>
                  </a:cubicBezTo>
                  <a:cubicBezTo>
                    <a:pt x="1323936" y="32310"/>
                    <a:pt x="1315779" y="29475"/>
                    <a:pt x="1304904" y="28057"/>
                  </a:cubicBezTo>
                  <a:cubicBezTo>
                    <a:pt x="1294028" y="26640"/>
                    <a:pt x="1280433" y="25222"/>
                    <a:pt x="1269558" y="23804"/>
                  </a:cubicBezTo>
                  <a:lnTo>
                    <a:pt x="1261401" y="23804"/>
                  </a:lnTo>
                  <a:cubicBezTo>
                    <a:pt x="1242368" y="23804"/>
                    <a:pt x="1223336" y="25222"/>
                    <a:pt x="1207022" y="25222"/>
                  </a:cubicBezTo>
                  <a:cubicBezTo>
                    <a:pt x="1193428" y="25222"/>
                    <a:pt x="1179833" y="22387"/>
                    <a:pt x="1163520" y="20969"/>
                  </a:cubicBezTo>
                  <a:cubicBezTo>
                    <a:pt x="1160801" y="9628"/>
                    <a:pt x="1139049" y="12463"/>
                    <a:pt x="1125455" y="6793"/>
                  </a:cubicBezTo>
                  <a:cubicBezTo>
                    <a:pt x="1122736" y="5375"/>
                    <a:pt x="1117298" y="6793"/>
                    <a:pt x="1114579" y="6793"/>
                  </a:cubicBezTo>
                  <a:cubicBezTo>
                    <a:pt x="1098266" y="5375"/>
                    <a:pt x="1087390" y="9628"/>
                    <a:pt x="1081952" y="16716"/>
                  </a:cubicBezTo>
                  <a:cubicBezTo>
                    <a:pt x="1073795" y="23804"/>
                    <a:pt x="1052044" y="26640"/>
                    <a:pt x="1060201" y="37981"/>
                  </a:cubicBezTo>
                  <a:cubicBezTo>
                    <a:pt x="1062919" y="39398"/>
                    <a:pt x="1068357" y="40816"/>
                    <a:pt x="1071076" y="43651"/>
                  </a:cubicBezTo>
                  <a:cubicBezTo>
                    <a:pt x="1071076" y="47904"/>
                    <a:pt x="1068357" y="50739"/>
                    <a:pt x="1060201" y="49322"/>
                  </a:cubicBezTo>
                  <a:cubicBezTo>
                    <a:pt x="1057482" y="49322"/>
                    <a:pt x="1054763" y="52157"/>
                    <a:pt x="1052044" y="53575"/>
                  </a:cubicBezTo>
                  <a:cubicBezTo>
                    <a:pt x="1049325" y="54992"/>
                    <a:pt x="1049325" y="57827"/>
                    <a:pt x="1046606" y="57827"/>
                  </a:cubicBezTo>
                  <a:cubicBezTo>
                    <a:pt x="1030292" y="60663"/>
                    <a:pt x="1019417" y="67751"/>
                    <a:pt x="1000384" y="66333"/>
                  </a:cubicBezTo>
                  <a:lnTo>
                    <a:pt x="994946" y="66333"/>
                  </a:lnTo>
                  <a:cubicBezTo>
                    <a:pt x="978633" y="73421"/>
                    <a:pt x="962319" y="72004"/>
                    <a:pt x="943287" y="70586"/>
                  </a:cubicBezTo>
                  <a:cubicBezTo>
                    <a:pt x="935130" y="69168"/>
                    <a:pt x="924254" y="70586"/>
                    <a:pt x="913379" y="70586"/>
                  </a:cubicBezTo>
                  <a:cubicBezTo>
                    <a:pt x="905222" y="70586"/>
                    <a:pt x="897065" y="70586"/>
                    <a:pt x="888909" y="67751"/>
                  </a:cubicBezTo>
                  <a:cubicBezTo>
                    <a:pt x="878033" y="64916"/>
                    <a:pt x="867157" y="60663"/>
                    <a:pt x="856281" y="57827"/>
                  </a:cubicBezTo>
                  <a:cubicBezTo>
                    <a:pt x="845406" y="54992"/>
                    <a:pt x="831811" y="54992"/>
                    <a:pt x="831811" y="45069"/>
                  </a:cubicBezTo>
                  <a:cubicBezTo>
                    <a:pt x="831811" y="43651"/>
                    <a:pt x="826373" y="42234"/>
                    <a:pt x="826373" y="40816"/>
                  </a:cubicBezTo>
                  <a:cubicBezTo>
                    <a:pt x="807341" y="49322"/>
                    <a:pt x="791027" y="56410"/>
                    <a:pt x="774714" y="63498"/>
                  </a:cubicBezTo>
                  <a:cubicBezTo>
                    <a:pt x="766557" y="67751"/>
                    <a:pt x="755681" y="73421"/>
                    <a:pt x="761119" y="80509"/>
                  </a:cubicBezTo>
                  <a:cubicBezTo>
                    <a:pt x="761119" y="81927"/>
                    <a:pt x="758400" y="83345"/>
                    <a:pt x="758400" y="84762"/>
                  </a:cubicBezTo>
                  <a:cubicBezTo>
                    <a:pt x="755681" y="87598"/>
                    <a:pt x="752962" y="90433"/>
                    <a:pt x="747525" y="91850"/>
                  </a:cubicBezTo>
                  <a:cubicBezTo>
                    <a:pt x="742087" y="96103"/>
                    <a:pt x="736649" y="100356"/>
                    <a:pt x="731211" y="106027"/>
                  </a:cubicBezTo>
                  <a:lnTo>
                    <a:pt x="714897" y="114532"/>
                  </a:lnTo>
                  <a:cubicBezTo>
                    <a:pt x="709460" y="118785"/>
                    <a:pt x="704022" y="123038"/>
                    <a:pt x="695865" y="125873"/>
                  </a:cubicBezTo>
                  <a:cubicBezTo>
                    <a:pt x="676833" y="134379"/>
                    <a:pt x="657800" y="142885"/>
                    <a:pt x="636049" y="151391"/>
                  </a:cubicBezTo>
                  <a:cubicBezTo>
                    <a:pt x="625173" y="157061"/>
                    <a:pt x="611578" y="161314"/>
                    <a:pt x="600703" y="166985"/>
                  </a:cubicBezTo>
                  <a:cubicBezTo>
                    <a:pt x="581670" y="175490"/>
                    <a:pt x="559919" y="182579"/>
                    <a:pt x="549043" y="195337"/>
                  </a:cubicBezTo>
                  <a:cubicBezTo>
                    <a:pt x="549043" y="196755"/>
                    <a:pt x="543605" y="198172"/>
                    <a:pt x="540886" y="199590"/>
                  </a:cubicBezTo>
                  <a:cubicBezTo>
                    <a:pt x="527292" y="205261"/>
                    <a:pt x="505540" y="205261"/>
                    <a:pt x="505540" y="216602"/>
                  </a:cubicBezTo>
                  <a:cubicBezTo>
                    <a:pt x="483789" y="216602"/>
                    <a:pt x="472913" y="225107"/>
                    <a:pt x="462038" y="232195"/>
                  </a:cubicBezTo>
                  <a:cubicBezTo>
                    <a:pt x="453881" y="237866"/>
                    <a:pt x="445724" y="244954"/>
                    <a:pt x="434848" y="249207"/>
                  </a:cubicBezTo>
                  <a:cubicBezTo>
                    <a:pt x="423973" y="252042"/>
                    <a:pt x="410378" y="250625"/>
                    <a:pt x="396784" y="250625"/>
                  </a:cubicBezTo>
                  <a:cubicBezTo>
                    <a:pt x="391346" y="250625"/>
                    <a:pt x="385908" y="250625"/>
                    <a:pt x="385908" y="252042"/>
                  </a:cubicBezTo>
                  <a:cubicBezTo>
                    <a:pt x="375032" y="257713"/>
                    <a:pt x="361438" y="261966"/>
                    <a:pt x="353281" y="269054"/>
                  </a:cubicBezTo>
                  <a:cubicBezTo>
                    <a:pt x="345124" y="276142"/>
                    <a:pt x="336967" y="280395"/>
                    <a:pt x="323373" y="281812"/>
                  </a:cubicBezTo>
                  <a:cubicBezTo>
                    <a:pt x="309778" y="283230"/>
                    <a:pt x="296183" y="290318"/>
                    <a:pt x="277151" y="286065"/>
                  </a:cubicBezTo>
                  <a:cubicBezTo>
                    <a:pt x="260837" y="283230"/>
                    <a:pt x="241805" y="286065"/>
                    <a:pt x="230929" y="280395"/>
                  </a:cubicBezTo>
                  <a:cubicBezTo>
                    <a:pt x="209178" y="281812"/>
                    <a:pt x="192864" y="284648"/>
                    <a:pt x="173832" y="286065"/>
                  </a:cubicBezTo>
                  <a:cubicBezTo>
                    <a:pt x="152081" y="288901"/>
                    <a:pt x="127610" y="287483"/>
                    <a:pt x="108578" y="295989"/>
                  </a:cubicBezTo>
                  <a:cubicBezTo>
                    <a:pt x="92264" y="303077"/>
                    <a:pt x="78670" y="310165"/>
                    <a:pt x="54199" y="308747"/>
                  </a:cubicBezTo>
                  <a:cubicBezTo>
                    <a:pt x="56918" y="317253"/>
                    <a:pt x="59637" y="324341"/>
                    <a:pt x="62356" y="332847"/>
                  </a:cubicBezTo>
                  <a:cubicBezTo>
                    <a:pt x="67794" y="355529"/>
                    <a:pt x="73232" y="378211"/>
                    <a:pt x="75951" y="400893"/>
                  </a:cubicBezTo>
                  <a:cubicBezTo>
                    <a:pt x="84107" y="429246"/>
                    <a:pt x="86826" y="456180"/>
                    <a:pt x="81389" y="483115"/>
                  </a:cubicBezTo>
                  <a:cubicBezTo>
                    <a:pt x="75951" y="521391"/>
                    <a:pt x="51480" y="1831278"/>
                    <a:pt x="27010" y="1866719"/>
                  </a:cubicBezTo>
                  <a:lnTo>
                    <a:pt x="2540" y="1896489"/>
                  </a:lnTo>
                  <a:cubicBezTo>
                    <a:pt x="0" y="1903577"/>
                    <a:pt x="5259" y="1907830"/>
                    <a:pt x="18853" y="1909247"/>
                  </a:cubicBezTo>
                  <a:cubicBezTo>
                    <a:pt x="35167" y="1910665"/>
                    <a:pt x="40605" y="1916336"/>
                    <a:pt x="46043" y="1923424"/>
                  </a:cubicBezTo>
                  <a:cubicBezTo>
                    <a:pt x="51480" y="1934765"/>
                    <a:pt x="43324" y="1946106"/>
                    <a:pt x="54199" y="1957447"/>
                  </a:cubicBezTo>
                  <a:cubicBezTo>
                    <a:pt x="59637" y="1963117"/>
                    <a:pt x="54199" y="1973041"/>
                    <a:pt x="51480" y="1981547"/>
                  </a:cubicBezTo>
                  <a:cubicBezTo>
                    <a:pt x="48762" y="1992887"/>
                    <a:pt x="54199" y="2004228"/>
                    <a:pt x="62356" y="2014152"/>
                  </a:cubicBezTo>
                  <a:cubicBezTo>
                    <a:pt x="81389" y="2031163"/>
                    <a:pt x="84107" y="2051010"/>
                    <a:pt x="84107" y="2069439"/>
                  </a:cubicBezTo>
                  <a:cubicBezTo>
                    <a:pt x="84107" y="2073692"/>
                    <a:pt x="86826" y="2077945"/>
                    <a:pt x="89545" y="2080780"/>
                  </a:cubicBezTo>
                  <a:cubicBezTo>
                    <a:pt x="94983" y="2083615"/>
                    <a:pt x="105859" y="2086451"/>
                    <a:pt x="116735" y="2087868"/>
                  </a:cubicBezTo>
                  <a:lnTo>
                    <a:pt x="181989" y="2104880"/>
                  </a:lnTo>
                  <a:cubicBezTo>
                    <a:pt x="211897" y="2113386"/>
                    <a:pt x="236367" y="2111968"/>
                    <a:pt x="263556" y="2102045"/>
                  </a:cubicBezTo>
                  <a:cubicBezTo>
                    <a:pt x="266275" y="2100627"/>
                    <a:pt x="274432" y="2099209"/>
                    <a:pt x="277151" y="2099209"/>
                  </a:cubicBezTo>
                  <a:cubicBezTo>
                    <a:pt x="296183" y="2100627"/>
                    <a:pt x="315216" y="2100627"/>
                    <a:pt x="331529" y="2109133"/>
                  </a:cubicBezTo>
                  <a:cubicBezTo>
                    <a:pt x="350562" y="2117638"/>
                    <a:pt x="377751" y="2123309"/>
                    <a:pt x="399502" y="2130397"/>
                  </a:cubicBezTo>
                  <a:cubicBezTo>
                    <a:pt x="413097" y="2134650"/>
                    <a:pt x="429411" y="2140321"/>
                    <a:pt x="437567" y="2145991"/>
                  </a:cubicBezTo>
                  <a:cubicBezTo>
                    <a:pt x="443005" y="2148826"/>
                    <a:pt x="448443" y="2151662"/>
                    <a:pt x="453881" y="2153079"/>
                  </a:cubicBezTo>
                  <a:cubicBezTo>
                    <a:pt x="483789" y="2158750"/>
                    <a:pt x="500103" y="2172926"/>
                    <a:pt x="519135" y="2184267"/>
                  </a:cubicBezTo>
                  <a:cubicBezTo>
                    <a:pt x="535449" y="2194190"/>
                    <a:pt x="557200" y="2199861"/>
                    <a:pt x="581670" y="2201278"/>
                  </a:cubicBezTo>
                  <a:cubicBezTo>
                    <a:pt x="608859" y="2204114"/>
                    <a:pt x="636049" y="2205531"/>
                    <a:pt x="663238" y="2208367"/>
                  </a:cubicBezTo>
                  <a:cubicBezTo>
                    <a:pt x="674114" y="2209784"/>
                    <a:pt x="687708" y="2211202"/>
                    <a:pt x="698584" y="2214037"/>
                  </a:cubicBezTo>
                  <a:cubicBezTo>
                    <a:pt x="712179" y="2216872"/>
                    <a:pt x="725773" y="2216872"/>
                    <a:pt x="736649" y="2221125"/>
                  </a:cubicBezTo>
                  <a:cubicBezTo>
                    <a:pt x="752962" y="2228213"/>
                    <a:pt x="769276" y="2232466"/>
                    <a:pt x="791027" y="2229631"/>
                  </a:cubicBezTo>
                  <a:cubicBezTo>
                    <a:pt x="799184" y="2228213"/>
                    <a:pt x="810060" y="2231049"/>
                    <a:pt x="818217" y="2232466"/>
                  </a:cubicBezTo>
                  <a:cubicBezTo>
                    <a:pt x="820935" y="2232466"/>
                    <a:pt x="823654" y="2233884"/>
                    <a:pt x="826373" y="2233884"/>
                  </a:cubicBezTo>
                  <a:cubicBezTo>
                    <a:pt x="856281" y="2235301"/>
                    <a:pt x="883471" y="2232466"/>
                    <a:pt x="910660" y="2229631"/>
                  </a:cubicBezTo>
                  <a:cubicBezTo>
                    <a:pt x="921536" y="2228213"/>
                    <a:pt x="932411" y="2226796"/>
                    <a:pt x="943287" y="2223960"/>
                  </a:cubicBezTo>
                  <a:cubicBezTo>
                    <a:pt x="973195" y="2216872"/>
                    <a:pt x="1003103" y="2209784"/>
                    <a:pt x="1030292" y="2201278"/>
                  </a:cubicBezTo>
                  <a:cubicBezTo>
                    <a:pt x="1049325" y="2195608"/>
                    <a:pt x="1068357" y="2189937"/>
                    <a:pt x="1090109" y="2195608"/>
                  </a:cubicBezTo>
                  <a:lnTo>
                    <a:pt x="1100984" y="2195608"/>
                  </a:lnTo>
                  <a:cubicBezTo>
                    <a:pt x="1120017" y="2195608"/>
                    <a:pt x="1139049" y="2194190"/>
                    <a:pt x="1155363" y="2192773"/>
                  </a:cubicBezTo>
                  <a:cubicBezTo>
                    <a:pt x="1158082" y="2192773"/>
                    <a:pt x="1163520" y="2192773"/>
                    <a:pt x="1163520" y="2191355"/>
                  </a:cubicBezTo>
                  <a:cubicBezTo>
                    <a:pt x="1171676" y="2185685"/>
                    <a:pt x="1185271" y="2185685"/>
                    <a:pt x="1198866" y="2184267"/>
                  </a:cubicBezTo>
                  <a:cubicBezTo>
                    <a:pt x="1220617" y="2182849"/>
                    <a:pt x="1242368" y="2182849"/>
                    <a:pt x="1258682" y="2175761"/>
                  </a:cubicBezTo>
                  <a:cubicBezTo>
                    <a:pt x="1274996" y="2170091"/>
                    <a:pt x="1291309" y="2168673"/>
                    <a:pt x="1310341" y="2167255"/>
                  </a:cubicBezTo>
                  <a:cubicBezTo>
                    <a:pt x="1313060" y="2167255"/>
                    <a:pt x="1318498" y="2165838"/>
                    <a:pt x="1321217" y="2165838"/>
                  </a:cubicBezTo>
                  <a:cubicBezTo>
                    <a:pt x="1334812" y="2164420"/>
                    <a:pt x="1348406" y="2160167"/>
                    <a:pt x="1359282" y="2161585"/>
                  </a:cubicBezTo>
                  <a:cubicBezTo>
                    <a:pt x="1383752" y="2164420"/>
                    <a:pt x="1394628" y="2160167"/>
                    <a:pt x="1410942" y="2148826"/>
                  </a:cubicBezTo>
                  <a:cubicBezTo>
                    <a:pt x="1413661" y="2145991"/>
                    <a:pt x="1421817" y="2144573"/>
                    <a:pt x="1427255" y="2143156"/>
                  </a:cubicBezTo>
                  <a:cubicBezTo>
                    <a:pt x="1440850" y="2141738"/>
                    <a:pt x="1454444" y="2143156"/>
                    <a:pt x="1468039" y="2141738"/>
                  </a:cubicBezTo>
                  <a:cubicBezTo>
                    <a:pt x="1476196" y="2141738"/>
                    <a:pt x="1484352" y="2137485"/>
                    <a:pt x="1489790" y="2137485"/>
                  </a:cubicBezTo>
                  <a:cubicBezTo>
                    <a:pt x="1511542" y="2138903"/>
                    <a:pt x="1536012" y="2134650"/>
                    <a:pt x="1555044" y="2141738"/>
                  </a:cubicBezTo>
                  <a:cubicBezTo>
                    <a:pt x="1557763" y="2143156"/>
                    <a:pt x="1563201" y="2143156"/>
                    <a:pt x="1568639" y="2143156"/>
                  </a:cubicBezTo>
                  <a:cubicBezTo>
                    <a:pt x="1603985" y="2144573"/>
                    <a:pt x="1633893" y="2150244"/>
                    <a:pt x="1658364" y="2161585"/>
                  </a:cubicBezTo>
                  <a:cubicBezTo>
                    <a:pt x="1666520" y="2165838"/>
                    <a:pt x="1677396" y="2168673"/>
                    <a:pt x="1685553" y="2171508"/>
                  </a:cubicBezTo>
                  <a:cubicBezTo>
                    <a:pt x="1693709" y="2174343"/>
                    <a:pt x="1704585" y="2174343"/>
                    <a:pt x="1712742" y="2175761"/>
                  </a:cubicBezTo>
                  <a:cubicBezTo>
                    <a:pt x="1720899" y="2177179"/>
                    <a:pt x="1726337" y="2178596"/>
                    <a:pt x="1734493" y="2178596"/>
                  </a:cubicBezTo>
                  <a:cubicBezTo>
                    <a:pt x="1748088" y="2178596"/>
                    <a:pt x="1758964" y="2181432"/>
                    <a:pt x="1767120" y="2187102"/>
                  </a:cubicBezTo>
                  <a:cubicBezTo>
                    <a:pt x="1769839" y="2188520"/>
                    <a:pt x="1772558" y="2189937"/>
                    <a:pt x="1775277" y="2192773"/>
                  </a:cubicBezTo>
                  <a:cubicBezTo>
                    <a:pt x="1772558" y="2197026"/>
                    <a:pt x="1788872" y="2208367"/>
                    <a:pt x="1799747" y="2208367"/>
                  </a:cubicBezTo>
                  <a:cubicBezTo>
                    <a:pt x="1818780" y="2208367"/>
                    <a:pt x="1837812" y="2211202"/>
                    <a:pt x="1854126" y="2218290"/>
                  </a:cubicBezTo>
                  <a:cubicBezTo>
                    <a:pt x="1856845" y="2219708"/>
                    <a:pt x="1862283" y="2219708"/>
                    <a:pt x="1867721" y="2218290"/>
                  </a:cubicBezTo>
                  <a:cubicBezTo>
                    <a:pt x="1875877" y="2216872"/>
                    <a:pt x="1881315" y="2216872"/>
                    <a:pt x="1886753" y="2221125"/>
                  </a:cubicBezTo>
                  <a:cubicBezTo>
                    <a:pt x="1889472" y="2222543"/>
                    <a:pt x="1900348" y="2222543"/>
                    <a:pt x="1905785" y="2222543"/>
                  </a:cubicBezTo>
                  <a:cubicBezTo>
                    <a:pt x="1919380" y="2222543"/>
                    <a:pt x="1935694" y="2221125"/>
                    <a:pt x="1949288" y="2222543"/>
                  </a:cubicBezTo>
                  <a:cubicBezTo>
                    <a:pt x="1973758" y="2223960"/>
                    <a:pt x="1995510" y="2225378"/>
                    <a:pt x="2019980" y="2228213"/>
                  </a:cubicBezTo>
                  <a:cubicBezTo>
                    <a:pt x="2025418" y="2228213"/>
                    <a:pt x="2030856" y="2229631"/>
                    <a:pt x="2033575" y="2231049"/>
                  </a:cubicBezTo>
                  <a:cubicBezTo>
                    <a:pt x="2039013" y="2238137"/>
                    <a:pt x="2052607" y="2238137"/>
                    <a:pt x="2060764" y="2239554"/>
                  </a:cubicBezTo>
                  <a:cubicBezTo>
                    <a:pt x="2068921" y="2240972"/>
                    <a:pt x="2079797" y="2242390"/>
                    <a:pt x="2085234" y="2242390"/>
                  </a:cubicBezTo>
                  <a:cubicBezTo>
                    <a:pt x="2087953" y="2240972"/>
                    <a:pt x="2093391" y="2239554"/>
                    <a:pt x="2098829" y="2236719"/>
                  </a:cubicBezTo>
                  <a:cubicBezTo>
                    <a:pt x="2087953" y="2236719"/>
                    <a:pt x="2082515" y="2238137"/>
                    <a:pt x="2077078" y="2238137"/>
                  </a:cubicBezTo>
                  <a:cubicBezTo>
                    <a:pt x="2087953" y="2231049"/>
                    <a:pt x="2098829" y="2229631"/>
                    <a:pt x="2112423" y="2233884"/>
                  </a:cubicBezTo>
                  <a:cubicBezTo>
                    <a:pt x="2128737" y="2240972"/>
                    <a:pt x="2142332" y="2240972"/>
                    <a:pt x="2161364" y="2233884"/>
                  </a:cubicBezTo>
                  <a:lnTo>
                    <a:pt x="2177678" y="2229631"/>
                  </a:lnTo>
                  <a:lnTo>
                    <a:pt x="2177678" y="2222543"/>
                  </a:lnTo>
                  <a:cubicBezTo>
                    <a:pt x="2185834" y="2223960"/>
                    <a:pt x="2193991" y="2226796"/>
                    <a:pt x="2199429" y="2226796"/>
                  </a:cubicBezTo>
                  <a:cubicBezTo>
                    <a:pt x="2215743" y="2222543"/>
                    <a:pt x="2232056" y="2218290"/>
                    <a:pt x="2245651" y="2212619"/>
                  </a:cubicBezTo>
                  <a:cubicBezTo>
                    <a:pt x="2261964" y="2206949"/>
                    <a:pt x="2275559" y="2199861"/>
                    <a:pt x="2289153" y="2194190"/>
                  </a:cubicBezTo>
                  <a:cubicBezTo>
                    <a:pt x="2291873" y="2194190"/>
                    <a:pt x="2291873" y="2192773"/>
                    <a:pt x="2294591" y="2192773"/>
                  </a:cubicBezTo>
                  <a:cubicBezTo>
                    <a:pt x="2313624" y="2189937"/>
                    <a:pt x="2329937" y="2188520"/>
                    <a:pt x="2348970" y="2185685"/>
                  </a:cubicBezTo>
                  <a:cubicBezTo>
                    <a:pt x="2359846" y="2184267"/>
                    <a:pt x="2368002" y="2181432"/>
                    <a:pt x="2378878" y="2180014"/>
                  </a:cubicBezTo>
                  <a:cubicBezTo>
                    <a:pt x="2387035" y="2178596"/>
                    <a:pt x="2392473" y="2178596"/>
                    <a:pt x="2400629" y="2177179"/>
                  </a:cubicBezTo>
                  <a:lnTo>
                    <a:pt x="2427819" y="2177179"/>
                  </a:lnTo>
                  <a:cubicBezTo>
                    <a:pt x="2433256" y="2177179"/>
                    <a:pt x="2441413" y="2177179"/>
                    <a:pt x="2446851" y="2175761"/>
                  </a:cubicBezTo>
                  <a:cubicBezTo>
                    <a:pt x="2449570" y="2172926"/>
                    <a:pt x="2455008" y="2168673"/>
                    <a:pt x="2457727" y="2168673"/>
                  </a:cubicBezTo>
                  <a:cubicBezTo>
                    <a:pt x="2465883" y="2168673"/>
                    <a:pt x="2471321" y="2171508"/>
                    <a:pt x="2479478" y="2172926"/>
                  </a:cubicBezTo>
                  <a:cubicBezTo>
                    <a:pt x="2482197" y="2172926"/>
                    <a:pt x="2482197" y="2174343"/>
                    <a:pt x="2482197" y="2175761"/>
                  </a:cubicBezTo>
                  <a:cubicBezTo>
                    <a:pt x="2493073" y="2181432"/>
                    <a:pt x="2501229" y="2188520"/>
                    <a:pt x="2512105" y="2194190"/>
                  </a:cubicBezTo>
                  <a:cubicBezTo>
                    <a:pt x="2525700" y="2201278"/>
                    <a:pt x="2539294" y="2201278"/>
                    <a:pt x="2547451" y="2197026"/>
                  </a:cubicBezTo>
                  <a:cubicBezTo>
                    <a:pt x="2561046" y="2191355"/>
                    <a:pt x="2571921" y="2187102"/>
                    <a:pt x="2590954" y="2189937"/>
                  </a:cubicBezTo>
                  <a:cubicBezTo>
                    <a:pt x="2593673" y="2189937"/>
                    <a:pt x="2599111" y="2191355"/>
                    <a:pt x="2601829" y="2189937"/>
                  </a:cubicBezTo>
                  <a:cubicBezTo>
                    <a:pt x="2615424" y="2187102"/>
                    <a:pt x="2631738" y="2184267"/>
                    <a:pt x="2645332" y="2180014"/>
                  </a:cubicBezTo>
                  <a:cubicBezTo>
                    <a:pt x="2653489" y="2178596"/>
                    <a:pt x="2664365" y="2178596"/>
                    <a:pt x="2667084" y="2175761"/>
                  </a:cubicBezTo>
                  <a:cubicBezTo>
                    <a:pt x="2675240" y="2167255"/>
                    <a:pt x="2688835" y="2163003"/>
                    <a:pt x="2702430" y="2157332"/>
                  </a:cubicBezTo>
                  <a:cubicBezTo>
                    <a:pt x="2710586" y="2153079"/>
                    <a:pt x="2718743" y="2147409"/>
                    <a:pt x="2726900" y="2145991"/>
                  </a:cubicBezTo>
                  <a:cubicBezTo>
                    <a:pt x="2745932" y="2143156"/>
                    <a:pt x="2759527" y="2134650"/>
                    <a:pt x="2775840" y="2128980"/>
                  </a:cubicBezTo>
                  <a:cubicBezTo>
                    <a:pt x="2789435" y="2124727"/>
                    <a:pt x="2797592" y="2116221"/>
                    <a:pt x="2811187" y="2114803"/>
                  </a:cubicBezTo>
                  <a:cubicBezTo>
                    <a:pt x="2832938" y="2111968"/>
                    <a:pt x="2849252" y="2104880"/>
                    <a:pt x="2868284" y="2097792"/>
                  </a:cubicBezTo>
                  <a:cubicBezTo>
                    <a:pt x="2879160" y="2093539"/>
                    <a:pt x="2892754" y="2090704"/>
                    <a:pt x="2906349" y="2092121"/>
                  </a:cubicBezTo>
                  <a:cubicBezTo>
                    <a:pt x="2914505" y="2093539"/>
                    <a:pt x="2925381" y="2092121"/>
                    <a:pt x="2930819" y="2090704"/>
                  </a:cubicBezTo>
                  <a:cubicBezTo>
                    <a:pt x="2941695" y="2087868"/>
                    <a:pt x="2952571" y="2083615"/>
                    <a:pt x="2963446" y="2080780"/>
                  </a:cubicBezTo>
                  <a:cubicBezTo>
                    <a:pt x="2971603" y="2077945"/>
                    <a:pt x="2979760" y="2075110"/>
                    <a:pt x="2987916" y="2075110"/>
                  </a:cubicBezTo>
                  <a:cubicBezTo>
                    <a:pt x="3015106" y="2073692"/>
                    <a:pt x="3036857" y="2070857"/>
                    <a:pt x="3050452" y="2056681"/>
                  </a:cubicBezTo>
                  <a:cubicBezTo>
                    <a:pt x="3055890" y="2051010"/>
                    <a:pt x="3083079" y="2043922"/>
                    <a:pt x="3093955" y="2046757"/>
                  </a:cubicBezTo>
                  <a:cubicBezTo>
                    <a:pt x="3112987" y="2051010"/>
                    <a:pt x="3126581" y="2048175"/>
                    <a:pt x="3137457" y="2039669"/>
                  </a:cubicBezTo>
                  <a:cubicBezTo>
                    <a:pt x="3145614" y="2035416"/>
                    <a:pt x="3156490" y="2036834"/>
                    <a:pt x="3164647" y="2039669"/>
                  </a:cubicBezTo>
                  <a:cubicBezTo>
                    <a:pt x="3170084" y="2042504"/>
                    <a:pt x="3175522" y="2043922"/>
                    <a:pt x="3180960" y="2043922"/>
                  </a:cubicBezTo>
                  <a:cubicBezTo>
                    <a:pt x="3199992" y="2045340"/>
                    <a:pt x="3221744" y="2043922"/>
                    <a:pt x="3240776" y="2045340"/>
                  </a:cubicBezTo>
                  <a:cubicBezTo>
                    <a:pt x="3257090" y="2046757"/>
                    <a:pt x="3273404" y="2043922"/>
                    <a:pt x="3284279" y="2038252"/>
                  </a:cubicBezTo>
                  <a:cubicBezTo>
                    <a:pt x="3295155" y="2032581"/>
                    <a:pt x="3303311" y="2032581"/>
                    <a:pt x="3319625" y="2035416"/>
                  </a:cubicBezTo>
                  <a:cubicBezTo>
                    <a:pt x="3333220" y="2038252"/>
                    <a:pt x="3344095" y="2045340"/>
                    <a:pt x="3363128" y="2043922"/>
                  </a:cubicBezTo>
                  <a:cubicBezTo>
                    <a:pt x="3379441" y="2042504"/>
                    <a:pt x="3398474" y="2046757"/>
                    <a:pt x="3417506" y="2042504"/>
                  </a:cubicBezTo>
                  <a:lnTo>
                    <a:pt x="3428382" y="2042504"/>
                  </a:lnTo>
                  <a:cubicBezTo>
                    <a:pt x="3444695" y="2045340"/>
                    <a:pt x="3461009" y="2046757"/>
                    <a:pt x="3474604" y="2053845"/>
                  </a:cubicBezTo>
                  <a:cubicBezTo>
                    <a:pt x="3490917" y="2060933"/>
                    <a:pt x="3493636" y="2008481"/>
                    <a:pt x="3509950" y="2014152"/>
                  </a:cubicBezTo>
                  <a:cubicBezTo>
                    <a:pt x="3534420" y="2022658"/>
                    <a:pt x="3528982" y="2014152"/>
                    <a:pt x="3553452" y="2021240"/>
                  </a:cubicBezTo>
                  <a:cubicBezTo>
                    <a:pt x="3572484" y="2025493"/>
                    <a:pt x="3564328" y="2009899"/>
                    <a:pt x="3586079" y="2012734"/>
                  </a:cubicBezTo>
                  <a:cubicBezTo>
                    <a:pt x="3588798" y="2012734"/>
                    <a:pt x="3621425" y="2024075"/>
                    <a:pt x="3621425" y="2022658"/>
                  </a:cubicBezTo>
                  <a:cubicBezTo>
                    <a:pt x="3635020" y="2018405"/>
                    <a:pt x="3648615" y="1975876"/>
                    <a:pt x="3662209" y="1977293"/>
                  </a:cubicBezTo>
                  <a:cubicBezTo>
                    <a:pt x="3689398" y="1981547"/>
                    <a:pt x="3713869" y="1978711"/>
                    <a:pt x="3738339" y="1973041"/>
                  </a:cubicBezTo>
                  <a:cubicBezTo>
                    <a:pt x="3751934" y="1970205"/>
                    <a:pt x="3773685" y="1960282"/>
                    <a:pt x="3784561" y="1964535"/>
                  </a:cubicBezTo>
                  <a:cubicBezTo>
                    <a:pt x="3803593" y="1971623"/>
                    <a:pt x="3822626" y="1974458"/>
                    <a:pt x="3844377" y="1975876"/>
                  </a:cubicBezTo>
                  <a:cubicBezTo>
                    <a:pt x="3847096" y="1975876"/>
                    <a:pt x="3849815" y="1977293"/>
                    <a:pt x="3852534" y="1978711"/>
                  </a:cubicBezTo>
                  <a:cubicBezTo>
                    <a:pt x="3860691" y="1984382"/>
                    <a:pt x="3898755" y="1968788"/>
                    <a:pt x="3906912" y="1974458"/>
                  </a:cubicBezTo>
                  <a:cubicBezTo>
                    <a:pt x="3917788" y="1982964"/>
                    <a:pt x="3928664" y="1991470"/>
                    <a:pt x="3939539" y="1998558"/>
                  </a:cubicBezTo>
                  <a:cubicBezTo>
                    <a:pt x="3944977" y="2001393"/>
                    <a:pt x="3953134" y="2002811"/>
                    <a:pt x="3955853" y="2005646"/>
                  </a:cubicBezTo>
                  <a:cubicBezTo>
                    <a:pt x="3958572" y="2012734"/>
                    <a:pt x="3964010" y="2015569"/>
                    <a:pt x="3977604" y="2015569"/>
                  </a:cubicBezTo>
                  <a:cubicBezTo>
                    <a:pt x="3985761" y="2015569"/>
                    <a:pt x="3993918" y="2016987"/>
                    <a:pt x="3999356" y="2019822"/>
                  </a:cubicBezTo>
                  <a:cubicBezTo>
                    <a:pt x="4012950" y="2024075"/>
                    <a:pt x="4023826" y="2028328"/>
                    <a:pt x="4034702" y="2032581"/>
                  </a:cubicBezTo>
                  <a:cubicBezTo>
                    <a:pt x="4048296" y="2036834"/>
                    <a:pt x="4061891" y="2041087"/>
                    <a:pt x="4067329" y="2048175"/>
                  </a:cubicBezTo>
                  <a:cubicBezTo>
                    <a:pt x="4070048" y="2051010"/>
                    <a:pt x="4072767" y="2052428"/>
                    <a:pt x="4075485" y="2053845"/>
                  </a:cubicBezTo>
                  <a:cubicBezTo>
                    <a:pt x="4086361" y="2059516"/>
                    <a:pt x="4097237" y="2063769"/>
                    <a:pt x="4108113" y="2069439"/>
                  </a:cubicBezTo>
                  <a:cubicBezTo>
                    <a:pt x="4124426" y="2076527"/>
                    <a:pt x="4138021" y="2085033"/>
                    <a:pt x="4154334" y="2092121"/>
                  </a:cubicBezTo>
                  <a:cubicBezTo>
                    <a:pt x="4159772" y="2093539"/>
                    <a:pt x="4165210" y="2096374"/>
                    <a:pt x="4170648" y="2097792"/>
                  </a:cubicBezTo>
                  <a:cubicBezTo>
                    <a:pt x="4181524" y="2100627"/>
                    <a:pt x="4192399" y="2103462"/>
                    <a:pt x="4200556" y="2107715"/>
                  </a:cubicBezTo>
                  <a:cubicBezTo>
                    <a:pt x="4208713" y="2111968"/>
                    <a:pt x="4246777" y="2086451"/>
                    <a:pt x="4252215" y="2092121"/>
                  </a:cubicBezTo>
                  <a:cubicBezTo>
                    <a:pt x="4252215" y="2093539"/>
                    <a:pt x="4254934" y="2093539"/>
                    <a:pt x="4257654" y="2093539"/>
                  </a:cubicBezTo>
                  <a:cubicBezTo>
                    <a:pt x="4273967" y="2100627"/>
                    <a:pt x="4290280" y="2097792"/>
                    <a:pt x="4306594" y="2094956"/>
                  </a:cubicBezTo>
                  <a:cubicBezTo>
                    <a:pt x="4312032" y="2093539"/>
                    <a:pt x="4317470" y="2092121"/>
                    <a:pt x="4320188" y="2093539"/>
                  </a:cubicBezTo>
                  <a:cubicBezTo>
                    <a:pt x="4339221" y="2097792"/>
                    <a:pt x="4352816" y="2107715"/>
                    <a:pt x="4377286" y="2109133"/>
                  </a:cubicBezTo>
                  <a:cubicBezTo>
                    <a:pt x="4377286" y="2109133"/>
                    <a:pt x="4380005" y="2109133"/>
                    <a:pt x="4380005" y="2110550"/>
                  </a:cubicBezTo>
                  <a:cubicBezTo>
                    <a:pt x="4385443" y="2119056"/>
                    <a:pt x="4401756" y="2119056"/>
                    <a:pt x="4415350" y="2120474"/>
                  </a:cubicBezTo>
                  <a:cubicBezTo>
                    <a:pt x="4423507" y="2120474"/>
                    <a:pt x="4431664" y="2121891"/>
                    <a:pt x="4437102" y="2123309"/>
                  </a:cubicBezTo>
                  <a:cubicBezTo>
                    <a:pt x="4453416" y="2127562"/>
                    <a:pt x="4469729" y="2133232"/>
                    <a:pt x="4488762" y="2136068"/>
                  </a:cubicBezTo>
                  <a:cubicBezTo>
                    <a:pt x="4513232" y="2140321"/>
                    <a:pt x="4537702" y="2143156"/>
                    <a:pt x="4556735" y="2150244"/>
                  </a:cubicBezTo>
                  <a:cubicBezTo>
                    <a:pt x="4559454" y="2150244"/>
                    <a:pt x="4562173" y="2150244"/>
                    <a:pt x="4562173" y="2151662"/>
                  </a:cubicBezTo>
                  <a:cubicBezTo>
                    <a:pt x="4570329" y="2154497"/>
                    <a:pt x="4583924" y="2155914"/>
                    <a:pt x="4589362" y="2160167"/>
                  </a:cubicBezTo>
                  <a:cubicBezTo>
                    <a:pt x="4597519" y="2168673"/>
                    <a:pt x="4619270" y="2167255"/>
                    <a:pt x="4630146" y="2174343"/>
                  </a:cubicBezTo>
                  <a:lnTo>
                    <a:pt x="4632864" y="2174343"/>
                  </a:lnTo>
                  <a:cubicBezTo>
                    <a:pt x="4643740" y="2174343"/>
                    <a:pt x="4654616" y="2175761"/>
                    <a:pt x="4668210" y="2175761"/>
                  </a:cubicBezTo>
                  <a:cubicBezTo>
                    <a:pt x="4673648" y="2174343"/>
                    <a:pt x="4681805" y="2171508"/>
                    <a:pt x="4687243" y="2171508"/>
                  </a:cubicBezTo>
                  <a:cubicBezTo>
                    <a:pt x="4711713" y="2175761"/>
                    <a:pt x="4736184" y="2175761"/>
                    <a:pt x="4752497" y="2164420"/>
                  </a:cubicBezTo>
                  <a:cubicBezTo>
                    <a:pt x="4755216" y="2163003"/>
                    <a:pt x="4760654" y="2163003"/>
                    <a:pt x="4766092" y="2163003"/>
                  </a:cubicBezTo>
                  <a:lnTo>
                    <a:pt x="4787843" y="2163003"/>
                  </a:lnTo>
                  <a:cubicBezTo>
                    <a:pt x="4812313" y="2160167"/>
                    <a:pt x="4834065" y="2157332"/>
                    <a:pt x="4858535" y="2155914"/>
                  </a:cubicBezTo>
                  <a:cubicBezTo>
                    <a:pt x="4869411" y="2154497"/>
                    <a:pt x="4883006" y="2157332"/>
                    <a:pt x="4893881" y="2158750"/>
                  </a:cubicBezTo>
                  <a:cubicBezTo>
                    <a:pt x="4904757" y="2160167"/>
                    <a:pt x="4915632" y="2160167"/>
                    <a:pt x="4926508" y="2160167"/>
                  </a:cubicBezTo>
                  <a:cubicBezTo>
                    <a:pt x="4940103" y="2160167"/>
                    <a:pt x="4950979" y="2157332"/>
                    <a:pt x="4964573" y="2157332"/>
                  </a:cubicBezTo>
                  <a:cubicBezTo>
                    <a:pt x="4975449" y="2155914"/>
                    <a:pt x="4989043" y="2155914"/>
                    <a:pt x="4999919" y="2154497"/>
                  </a:cubicBezTo>
                  <a:cubicBezTo>
                    <a:pt x="5024389" y="2151662"/>
                    <a:pt x="5046141" y="2148826"/>
                    <a:pt x="5070611" y="2147409"/>
                  </a:cubicBezTo>
                  <a:cubicBezTo>
                    <a:pt x="5086925" y="2099209"/>
                    <a:pt x="5084206" y="2042504"/>
                    <a:pt x="5084206" y="1984382"/>
                  </a:cubicBezTo>
                  <a:close/>
                </a:path>
              </a:pathLst>
            </a:custGeom>
            <a:blipFill>
              <a:blip r:embed="rId4"/>
              <a:stretch>
                <a:fillRect l="-11970" t="-70" r="-11962" b="-5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91920" y="4150356"/>
            <a:ext cx="9797464" cy="2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6"/>
              </a:lnSpc>
            </a:pPr>
            <a:r>
              <a:rPr lang="en-US" sz="9345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Phytoplankton Air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24987"/>
            <a:ext cx="4793781" cy="51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Project 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3322"/>
            <a:ext cx="4793781" cy="50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Group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48020" y="7999748"/>
            <a:ext cx="6854401" cy="192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Dhairya Pal (N01576099)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Julian Imperial (N01638310)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Dharmik Shah (N01581796)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Sanskriti Mansotra (N01523183)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9356" y="8124322"/>
            <a:ext cx="18486712" cy="6981436"/>
            <a:chOff x="0" y="0"/>
            <a:chExt cx="6347206" cy="2396998"/>
          </a:xfrm>
        </p:grpSpPr>
        <p:sp>
          <p:nvSpPr>
            <p:cNvPr id="3" name="Freeform 3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1" y="540004"/>
                    <a:pt x="4226560" y="539750"/>
                    <a:pt x="4227322" y="539623"/>
                  </a:cubicBezTo>
                  <a:cubicBezTo>
                    <a:pt x="4189984" y="527558"/>
                    <a:pt x="4158869" y="513461"/>
                    <a:pt x="4138041" y="497205"/>
                  </a:cubicBezTo>
                  <a:cubicBezTo>
                    <a:pt x="3772916" y="629158"/>
                    <a:pt x="4120007" y="802767"/>
                    <a:pt x="3447415" y="591947"/>
                  </a:cubicBezTo>
                  <a:cubicBezTo>
                    <a:pt x="2977388" y="756412"/>
                    <a:pt x="2897886" y="467614"/>
                    <a:pt x="2635250" y="559943"/>
                  </a:cubicBezTo>
                  <a:cubicBezTo>
                    <a:pt x="2396998" y="433705"/>
                    <a:pt x="2152650" y="453517"/>
                    <a:pt x="1887601" y="430403"/>
                  </a:cubicBezTo>
                  <a:cubicBezTo>
                    <a:pt x="1865249" y="388239"/>
                    <a:pt x="1846326" y="363982"/>
                    <a:pt x="1827911" y="352298"/>
                  </a:cubicBezTo>
                  <a:cubicBezTo>
                    <a:pt x="1828038" y="353314"/>
                    <a:pt x="1828038" y="354203"/>
                    <a:pt x="1827530" y="352044"/>
                  </a:cubicBezTo>
                  <a:cubicBezTo>
                    <a:pt x="1769237" y="315468"/>
                    <a:pt x="1713992" y="403860"/>
                    <a:pt x="1561846" y="455930"/>
                  </a:cubicBezTo>
                  <a:cubicBezTo>
                    <a:pt x="1529461" y="436626"/>
                    <a:pt x="1503553" y="423418"/>
                    <a:pt x="1480947" y="414401"/>
                  </a:cubicBezTo>
                  <a:lnTo>
                    <a:pt x="1480820" y="414401"/>
                  </a:lnTo>
                  <a:lnTo>
                    <a:pt x="1480693" y="414274"/>
                  </a:lnTo>
                  <a:cubicBezTo>
                    <a:pt x="1393571" y="379349"/>
                    <a:pt x="1356233" y="408305"/>
                    <a:pt x="1190117" y="405638"/>
                  </a:cubicBezTo>
                  <a:cubicBezTo>
                    <a:pt x="1065530" y="360807"/>
                    <a:pt x="981456" y="508381"/>
                    <a:pt x="744601" y="355727"/>
                  </a:cubicBezTo>
                  <a:cubicBezTo>
                    <a:pt x="669036" y="352171"/>
                    <a:pt x="718185" y="292100"/>
                    <a:pt x="497332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close/>
                </a:path>
              </a:pathLst>
            </a:custGeom>
            <a:blipFill>
              <a:blip r:embed="rId2"/>
              <a:stretch>
                <a:fillRect t="-24805" b="-2480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>
            <a:off x="4448076" y="2716622"/>
            <a:ext cx="4244037" cy="7333889"/>
          </a:xfrm>
          <a:custGeom>
            <a:avLst/>
            <a:gdLst/>
            <a:ahLst/>
            <a:cxnLst/>
            <a:rect l="l" t="t" r="r" b="b"/>
            <a:pathLst>
              <a:path w="4244037" h="7333889">
                <a:moveTo>
                  <a:pt x="0" y="0"/>
                </a:moveTo>
                <a:lnTo>
                  <a:pt x="4244037" y="0"/>
                </a:lnTo>
                <a:lnTo>
                  <a:pt x="4244037" y="7333889"/>
                </a:lnTo>
                <a:lnTo>
                  <a:pt x="0" y="7333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403437" y="2075569"/>
            <a:ext cx="3773257" cy="5871866"/>
          </a:xfrm>
          <a:custGeom>
            <a:avLst/>
            <a:gdLst/>
            <a:ahLst/>
            <a:cxnLst/>
            <a:rect l="l" t="t" r="r" b="b"/>
            <a:pathLst>
              <a:path w="3773257" h="5871866">
                <a:moveTo>
                  <a:pt x="0" y="0"/>
                </a:moveTo>
                <a:lnTo>
                  <a:pt x="3773257" y="0"/>
                </a:lnTo>
                <a:lnTo>
                  <a:pt x="3773257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9002419" y="780001"/>
            <a:ext cx="3860006" cy="6288774"/>
          </a:xfrm>
          <a:custGeom>
            <a:avLst/>
            <a:gdLst/>
            <a:ahLst/>
            <a:cxnLst/>
            <a:rect l="l" t="t" r="r" b="b"/>
            <a:pathLst>
              <a:path w="3860006" h="6288774">
                <a:moveTo>
                  <a:pt x="0" y="0"/>
                </a:moveTo>
                <a:lnTo>
                  <a:pt x="3860006" y="0"/>
                </a:lnTo>
                <a:lnTo>
                  <a:pt x="3860006" y="6288774"/>
                </a:lnTo>
                <a:lnTo>
                  <a:pt x="0" y="628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172731" y="2194667"/>
            <a:ext cx="4086569" cy="7157268"/>
          </a:xfrm>
          <a:custGeom>
            <a:avLst/>
            <a:gdLst/>
            <a:ahLst/>
            <a:cxnLst/>
            <a:rect l="l" t="t" r="r" b="b"/>
            <a:pathLst>
              <a:path w="4086569" h="7157268">
                <a:moveTo>
                  <a:pt x="0" y="0"/>
                </a:moveTo>
                <a:lnTo>
                  <a:pt x="4086569" y="0"/>
                </a:lnTo>
                <a:lnTo>
                  <a:pt x="4086569" y="7157268"/>
                </a:lnTo>
                <a:lnTo>
                  <a:pt x="0" y="7157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403437" y="421139"/>
            <a:ext cx="9345048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A Business Model That Scales With Nature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2928" y="874537"/>
            <a:ext cx="4559022" cy="50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3244" u="sng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  <a:hlinkClick r:id="rId7" tooltip="https://next.canvanizer.com/canvas/iTxVLWaK3yEkr"/>
              </a:rPr>
              <a:t>Business Model Canvas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9356" y="8124322"/>
            <a:ext cx="18486712" cy="6981436"/>
            <a:chOff x="0" y="0"/>
            <a:chExt cx="6347206" cy="2396998"/>
          </a:xfrm>
        </p:grpSpPr>
        <p:sp>
          <p:nvSpPr>
            <p:cNvPr id="3" name="Freeform 3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1" y="540004"/>
                    <a:pt x="4226560" y="539750"/>
                    <a:pt x="4227322" y="539623"/>
                  </a:cubicBezTo>
                  <a:cubicBezTo>
                    <a:pt x="4189984" y="527558"/>
                    <a:pt x="4158869" y="513461"/>
                    <a:pt x="4138041" y="497205"/>
                  </a:cubicBezTo>
                  <a:cubicBezTo>
                    <a:pt x="3772916" y="629158"/>
                    <a:pt x="4120007" y="802767"/>
                    <a:pt x="3447415" y="591947"/>
                  </a:cubicBezTo>
                  <a:cubicBezTo>
                    <a:pt x="2977388" y="756412"/>
                    <a:pt x="2897886" y="467614"/>
                    <a:pt x="2635250" y="559943"/>
                  </a:cubicBezTo>
                  <a:cubicBezTo>
                    <a:pt x="2396998" y="433705"/>
                    <a:pt x="2152650" y="453517"/>
                    <a:pt x="1887601" y="430403"/>
                  </a:cubicBezTo>
                  <a:cubicBezTo>
                    <a:pt x="1865249" y="388239"/>
                    <a:pt x="1846326" y="363982"/>
                    <a:pt x="1827911" y="352298"/>
                  </a:cubicBezTo>
                  <a:cubicBezTo>
                    <a:pt x="1828038" y="353314"/>
                    <a:pt x="1828038" y="354203"/>
                    <a:pt x="1827530" y="352044"/>
                  </a:cubicBezTo>
                  <a:cubicBezTo>
                    <a:pt x="1769237" y="315468"/>
                    <a:pt x="1713992" y="403860"/>
                    <a:pt x="1561846" y="455930"/>
                  </a:cubicBezTo>
                  <a:cubicBezTo>
                    <a:pt x="1529461" y="436626"/>
                    <a:pt x="1503553" y="423418"/>
                    <a:pt x="1480947" y="414401"/>
                  </a:cubicBezTo>
                  <a:lnTo>
                    <a:pt x="1480820" y="414401"/>
                  </a:lnTo>
                  <a:lnTo>
                    <a:pt x="1480693" y="414274"/>
                  </a:lnTo>
                  <a:cubicBezTo>
                    <a:pt x="1393571" y="379349"/>
                    <a:pt x="1356233" y="408305"/>
                    <a:pt x="1190117" y="405638"/>
                  </a:cubicBezTo>
                  <a:cubicBezTo>
                    <a:pt x="1065530" y="360807"/>
                    <a:pt x="981456" y="508381"/>
                    <a:pt x="744601" y="355727"/>
                  </a:cubicBezTo>
                  <a:cubicBezTo>
                    <a:pt x="669036" y="352171"/>
                    <a:pt x="718185" y="292100"/>
                    <a:pt x="497332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close/>
                </a:path>
              </a:pathLst>
            </a:custGeom>
            <a:blipFill>
              <a:blip r:embed="rId2"/>
              <a:stretch>
                <a:fillRect t="-24805" b="-2480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>
            <a:off x="492761" y="2506559"/>
            <a:ext cx="3784353" cy="5863082"/>
          </a:xfrm>
          <a:custGeom>
            <a:avLst/>
            <a:gdLst/>
            <a:ahLst/>
            <a:cxnLst/>
            <a:rect l="l" t="t" r="r" b="b"/>
            <a:pathLst>
              <a:path w="3784353" h="5863082">
                <a:moveTo>
                  <a:pt x="0" y="0"/>
                </a:moveTo>
                <a:lnTo>
                  <a:pt x="3784353" y="0"/>
                </a:lnTo>
                <a:lnTo>
                  <a:pt x="3784353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3845087" y="5141224"/>
            <a:ext cx="3414213" cy="5145776"/>
          </a:xfrm>
          <a:custGeom>
            <a:avLst/>
            <a:gdLst/>
            <a:ahLst/>
            <a:cxnLst/>
            <a:rect l="l" t="t" r="r" b="b"/>
            <a:pathLst>
              <a:path w="3414213" h="5145776">
                <a:moveTo>
                  <a:pt x="0" y="0"/>
                </a:moveTo>
                <a:lnTo>
                  <a:pt x="3414213" y="0"/>
                </a:lnTo>
                <a:lnTo>
                  <a:pt x="3414213" y="5145776"/>
                </a:lnTo>
                <a:lnTo>
                  <a:pt x="0" y="514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9525000" y="1555514"/>
            <a:ext cx="3487306" cy="6724804"/>
          </a:xfrm>
          <a:custGeom>
            <a:avLst/>
            <a:gdLst/>
            <a:ahLst/>
            <a:cxnLst/>
            <a:rect l="l" t="t" r="r" b="b"/>
            <a:pathLst>
              <a:path w="3487306" h="6724804">
                <a:moveTo>
                  <a:pt x="0" y="0"/>
                </a:moveTo>
                <a:lnTo>
                  <a:pt x="3487306" y="0"/>
                </a:lnTo>
                <a:lnTo>
                  <a:pt x="3487306" y="6724804"/>
                </a:lnTo>
                <a:lnTo>
                  <a:pt x="0" y="672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680922" y="132828"/>
            <a:ext cx="3578378" cy="4785088"/>
          </a:xfrm>
          <a:custGeom>
            <a:avLst/>
            <a:gdLst/>
            <a:ahLst/>
            <a:cxnLst/>
            <a:rect l="l" t="t" r="r" b="b"/>
            <a:pathLst>
              <a:path w="3578378" h="4785088">
                <a:moveTo>
                  <a:pt x="0" y="0"/>
                </a:moveTo>
                <a:lnTo>
                  <a:pt x="3578378" y="0"/>
                </a:lnTo>
                <a:lnTo>
                  <a:pt x="3578378" y="4785088"/>
                </a:lnTo>
                <a:lnTo>
                  <a:pt x="0" y="4785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2" b="-39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4660363" y="3263914"/>
            <a:ext cx="4481388" cy="5766659"/>
          </a:xfrm>
          <a:custGeom>
            <a:avLst/>
            <a:gdLst/>
            <a:ahLst/>
            <a:cxnLst/>
            <a:rect l="l" t="t" r="r" b="b"/>
            <a:pathLst>
              <a:path w="4481388" h="5766659">
                <a:moveTo>
                  <a:pt x="0" y="0"/>
                </a:moveTo>
                <a:lnTo>
                  <a:pt x="4481388" y="0"/>
                </a:lnTo>
                <a:lnTo>
                  <a:pt x="4481388" y="5766659"/>
                </a:lnTo>
                <a:lnTo>
                  <a:pt x="0" y="5766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403437" y="421139"/>
            <a:ext cx="9345048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A Business Model That Scales With Nature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50" y="503648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10219200">
            <a:off x="13862710" y="-1562571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5942329" y="4650427"/>
            <a:ext cx="6403343" cy="9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3"/>
              </a:lnSpc>
            </a:pPr>
            <a:r>
              <a:rPr lang="en-US" sz="610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432671" y="8280484"/>
            <a:ext cx="5377078" cy="56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632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Algaerithms Inc.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10922" y="1194011"/>
            <a:ext cx="5377078" cy="108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632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CENG322 Software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98856" y="0"/>
            <a:ext cx="15985043" cy="10608854"/>
            <a:chOff x="0" y="0"/>
            <a:chExt cx="6351016" cy="4215003"/>
          </a:xfrm>
        </p:grpSpPr>
        <p:sp>
          <p:nvSpPr>
            <p:cNvPr id="3" name="Freeform 3"/>
            <p:cNvSpPr/>
            <p:nvPr/>
          </p:nvSpPr>
          <p:spPr>
            <a:xfrm>
              <a:off x="-39878" y="-19431"/>
              <a:ext cx="6437884" cy="4257040"/>
            </a:xfrm>
            <a:custGeom>
              <a:avLst/>
              <a:gdLst/>
              <a:ahLst/>
              <a:cxnLst/>
              <a:rect l="l" t="t" r="r" b="b"/>
              <a:pathLst>
                <a:path w="6437884" h="4257040">
                  <a:moveTo>
                    <a:pt x="6341491" y="4226433"/>
                  </a:moveTo>
                  <a:cubicBezTo>
                    <a:pt x="4280281" y="4234307"/>
                    <a:pt x="2233295" y="4225925"/>
                    <a:pt x="93726" y="4234434"/>
                  </a:cubicBezTo>
                  <a:cubicBezTo>
                    <a:pt x="61976" y="4223893"/>
                    <a:pt x="79883" y="4181729"/>
                    <a:pt x="73787" y="4144518"/>
                  </a:cubicBezTo>
                  <a:cubicBezTo>
                    <a:pt x="58674" y="4096766"/>
                    <a:pt x="0" y="4066413"/>
                    <a:pt x="84455" y="3977005"/>
                  </a:cubicBezTo>
                  <a:cubicBezTo>
                    <a:pt x="103759" y="3930650"/>
                    <a:pt x="120269" y="3876040"/>
                    <a:pt x="135001" y="3832352"/>
                  </a:cubicBezTo>
                  <a:cubicBezTo>
                    <a:pt x="199009" y="3782060"/>
                    <a:pt x="241046" y="3726561"/>
                    <a:pt x="303403" y="3660521"/>
                  </a:cubicBezTo>
                  <a:cubicBezTo>
                    <a:pt x="375158" y="3572129"/>
                    <a:pt x="324104" y="3492500"/>
                    <a:pt x="437642" y="3440049"/>
                  </a:cubicBezTo>
                  <a:cubicBezTo>
                    <a:pt x="421513" y="3404235"/>
                    <a:pt x="463931" y="3368802"/>
                    <a:pt x="443357" y="3323336"/>
                  </a:cubicBezTo>
                  <a:cubicBezTo>
                    <a:pt x="448564" y="3239008"/>
                    <a:pt x="446532" y="3244215"/>
                    <a:pt x="542036" y="3139313"/>
                  </a:cubicBezTo>
                  <a:cubicBezTo>
                    <a:pt x="552704" y="3089529"/>
                    <a:pt x="490728" y="3042285"/>
                    <a:pt x="618490" y="2959862"/>
                  </a:cubicBezTo>
                  <a:cubicBezTo>
                    <a:pt x="631444" y="2894965"/>
                    <a:pt x="651891" y="2868041"/>
                    <a:pt x="717296" y="2816606"/>
                  </a:cubicBezTo>
                  <a:cubicBezTo>
                    <a:pt x="760095" y="2811526"/>
                    <a:pt x="705993" y="2703703"/>
                    <a:pt x="768477" y="2618105"/>
                  </a:cubicBezTo>
                  <a:cubicBezTo>
                    <a:pt x="788924" y="2583307"/>
                    <a:pt x="731647" y="2538984"/>
                    <a:pt x="805815" y="2425954"/>
                  </a:cubicBezTo>
                  <a:cubicBezTo>
                    <a:pt x="828167" y="2378202"/>
                    <a:pt x="826262" y="2341753"/>
                    <a:pt x="830199" y="2276602"/>
                  </a:cubicBezTo>
                  <a:cubicBezTo>
                    <a:pt x="892810" y="2216277"/>
                    <a:pt x="930021" y="2166239"/>
                    <a:pt x="939419" y="2060575"/>
                  </a:cubicBezTo>
                  <a:cubicBezTo>
                    <a:pt x="995426" y="1975866"/>
                    <a:pt x="1038860" y="1964182"/>
                    <a:pt x="990346" y="1833245"/>
                  </a:cubicBezTo>
                  <a:cubicBezTo>
                    <a:pt x="1048893" y="1747012"/>
                    <a:pt x="1075944" y="1582674"/>
                    <a:pt x="1133094" y="1484757"/>
                  </a:cubicBezTo>
                  <a:cubicBezTo>
                    <a:pt x="1107313" y="1420749"/>
                    <a:pt x="1137666" y="1331595"/>
                    <a:pt x="1097915" y="1262126"/>
                  </a:cubicBezTo>
                  <a:cubicBezTo>
                    <a:pt x="1152017" y="1137285"/>
                    <a:pt x="1106678" y="1185418"/>
                    <a:pt x="1083310" y="985647"/>
                  </a:cubicBezTo>
                  <a:cubicBezTo>
                    <a:pt x="1082167" y="963549"/>
                    <a:pt x="1056386" y="939292"/>
                    <a:pt x="1024890" y="914908"/>
                  </a:cubicBezTo>
                  <a:cubicBezTo>
                    <a:pt x="1037971" y="909828"/>
                    <a:pt x="1042289" y="837819"/>
                    <a:pt x="997966" y="824738"/>
                  </a:cubicBezTo>
                  <a:cubicBezTo>
                    <a:pt x="889762" y="775462"/>
                    <a:pt x="898525" y="645160"/>
                    <a:pt x="794512" y="570230"/>
                  </a:cubicBezTo>
                  <a:cubicBezTo>
                    <a:pt x="823976" y="457327"/>
                    <a:pt x="732790" y="389001"/>
                    <a:pt x="688467" y="295021"/>
                  </a:cubicBezTo>
                  <a:cubicBezTo>
                    <a:pt x="660527" y="270637"/>
                    <a:pt x="726694" y="269367"/>
                    <a:pt x="731393" y="248666"/>
                  </a:cubicBezTo>
                  <a:cubicBezTo>
                    <a:pt x="734568" y="241046"/>
                    <a:pt x="756920" y="170688"/>
                    <a:pt x="738759" y="154051"/>
                  </a:cubicBezTo>
                  <a:cubicBezTo>
                    <a:pt x="703199" y="134239"/>
                    <a:pt x="730504" y="110744"/>
                    <a:pt x="739902" y="77724"/>
                  </a:cubicBezTo>
                  <a:cubicBezTo>
                    <a:pt x="748411" y="61595"/>
                    <a:pt x="697992" y="2794"/>
                    <a:pt x="775589" y="25781"/>
                  </a:cubicBezTo>
                  <a:cubicBezTo>
                    <a:pt x="2374773" y="16129"/>
                    <a:pt x="3964559" y="29464"/>
                    <a:pt x="5604891" y="21336"/>
                  </a:cubicBezTo>
                  <a:cubicBezTo>
                    <a:pt x="5854573" y="38608"/>
                    <a:pt x="6136005" y="0"/>
                    <a:pt x="6383401" y="33782"/>
                  </a:cubicBezTo>
                  <a:cubicBezTo>
                    <a:pt x="6383909" y="571754"/>
                    <a:pt x="6385306" y="1170305"/>
                    <a:pt x="6384544" y="1710944"/>
                  </a:cubicBezTo>
                  <a:cubicBezTo>
                    <a:pt x="6386703" y="2484501"/>
                    <a:pt x="6379464" y="3261995"/>
                    <a:pt x="6388608" y="4038473"/>
                  </a:cubicBezTo>
                  <a:cubicBezTo>
                    <a:pt x="6357747" y="4044061"/>
                    <a:pt x="6437884" y="4257040"/>
                    <a:pt x="6341491" y="4226433"/>
                  </a:cubicBezTo>
                  <a:close/>
                </a:path>
              </a:pathLst>
            </a:custGeom>
            <a:blipFill>
              <a:blip r:embed="rId3"/>
              <a:stretch>
                <a:fillRect t="-193" b="-19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>
            <a:off x="2029657" y="2532505"/>
            <a:ext cx="6109185" cy="5221989"/>
          </a:xfrm>
          <a:custGeom>
            <a:avLst/>
            <a:gdLst/>
            <a:ahLst/>
            <a:cxnLst/>
            <a:rect l="l" t="t" r="r" b="b"/>
            <a:pathLst>
              <a:path w="6109185" h="5221989">
                <a:moveTo>
                  <a:pt x="0" y="0"/>
                </a:moveTo>
                <a:lnTo>
                  <a:pt x="6109185" y="0"/>
                </a:lnTo>
                <a:lnTo>
                  <a:pt x="6109185" y="5221990"/>
                </a:lnTo>
                <a:lnTo>
                  <a:pt x="0" y="522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1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684446" y="583813"/>
            <a:ext cx="7381532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The Air We Breathe: A Growing Concern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643" y="8033300"/>
            <a:ext cx="9829213" cy="184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414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“Air quality in Toronto among worst in world amid wildfire smoke“ - CBC, June 7, 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0439" y="4873884"/>
            <a:ext cx="21495521" cy="13779713"/>
            <a:chOff x="0" y="0"/>
            <a:chExt cx="9905617" cy="6350000"/>
          </a:xfrm>
        </p:grpSpPr>
        <p:sp>
          <p:nvSpPr>
            <p:cNvPr id="3" name="Freeform 3"/>
            <p:cNvSpPr/>
            <p:nvPr/>
          </p:nvSpPr>
          <p:spPr>
            <a:xfrm>
              <a:off x="-325374" y="-156464"/>
              <a:ext cx="10387455" cy="7732141"/>
            </a:xfrm>
            <a:custGeom>
              <a:avLst/>
              <a:gdLst/>
              <a:ahLst/>
              <a:cxnLst/>
              <a:rect l="l" t="t" r="r" b="b"/>
              <a:pathLst>
                <a:path w="10387455" h="7732141">
                  <a:moveTo>
                    <a:pt x="4546462" y="534162"/>
                  </a:moveTo>
                  <a:cubicBezTo>
                    <a:pt x="4534532" y="526288"/>
                    <a:pt x="4569439" y="531876"/>
                    <a:pt x="4546462" y="534162"/>
                  </a:cubicBezTo>
                  <a:close/>
                  <a:moveTo>
                    <a:pt x="6062042" y="858266"/>
                  </a:moveTo>
                  <a:cubicBezTo>
                    <a:pt x="6050996" y="864743"/>
                    <a:pt x="6066682" y="857504"/>
                    <a:pt x="6062042" y="858266"/>
                  </a:cubicBezTo>
                  <a:close/>
                  <a:moveTo>
                    <a:pt x="10214201" y="6462268"/>
                  </a:moveTo>
                  <a:cubicBezTo>
                    <a:pt x="7440204" y="6546215"/>
                    <a:pt x="4243789" y="6484239"/>
                    <a:pt x="1374350" y="6489827"/>
                  </a:cubicBezTo>
                  <a:cubicBezTo>
                    <a:pt x="0" y="6374511"/>
                    <a:pt x="718408" y="7732141"/>
                    <a:pt x="325374" y="206756"/>
                  </a:cubicBezTo>
                  <a:cubicBezTo>
                    <a:pt x="788222" y="101346"/>
                    <a:pt x="1063943" y="273685"/>
                    <a:pt x="1415001" y="255016"/>
                  </a:cubicBezTo>
                  <a:cubicBezTo>
                    <a:pt x="1403291" y="392684"/>
                    <a:pt x="1665093" y="0"/>
                    <a:pt x="2398581" y="357124"/>
                  </a:cubicBezTo>
                  <a:cubicBezTo>
                    <a:pt x="2618185" y="366776"/>
                    <a:pt x="2823209" y="463042"/>
                    <a:pt x="3030883" y="516255"/>
                  </a:cubicBezTo>
                  <a:cubicBezTo>
                    <a:pt x="3031104" y="513080"/>
                    <a:pt x="3030662" y="509524"/>
                    <a:pt x="3032871" y="516890"/>
                  </a:cubicBezTo>
                  <a:cubicBezTo>
                    <a:pt x="3064685" y="524891"/>
                    <a:pt x="3096499" y="532130"/>
                    <a:pt x="3128534" y="537718"/>
                  </a:cubicBezTo>
                  <a:cubicBezTo>
                    <a:pt x="3147092" y="535051"/>
                    <a:pt x="3158801" y="512699"/>
                    <a:pt x="3183324" y="527812"/>
                  </a:cubicBezTo>
                  <a:cubicBezTo>
                    <a:pt x="3332452" y="513969"/>
                    <a:pt x="3618114" y="523113"/>
                    <a:pt x="3912393" y="529082"/>
                  </a:cubicBezTo>
                  <a:cubicBezTo>
                    <a:pt x="3892952" y="524764"/>
                    <a:pt x="3956358" y="512191"/>
                    <a:pt x="4058870" y="505714"/>
                  </a:cubicBezTo>
                  <a:cubicBezTo>
                    <a:pt x="4058649" y="505587"/>
                    <a:pt x="4058649" y="505460"/>
                    <a:pt x="4058428" y="505333"/>
                  </a:cubicBezTo>
                  <a:cubicBezTo>
                    <a:pt x="4058870" y="505333"/>
                    <a:pt x="4059091" y="505460"/>
                    <a:pt x="4059533" y="505460"/>
                  </a:cubicBezTo>
                  <a:cubicBezTo>
                    <a:pt x="4059312" y="505714"/>
                    <a:pt x="4059091" y="505714"/>
                    <a:pt x="4059091" y="505714"/>
                  </a:cubicBezTo>
                  <a:cubicBezTo>
                    <a:pt x="4249753" y="493776"/>
                    <a:pt x="4576288" y="503174"/>
                    <a:pt x="4762974" y="627634"/>
                  </a:cubicBezTo>
                  <a:cubicBezTo>
                    <a:pt x="4736904" y="631952"/>
                    <a:pt x="5003346" y="666115"/>
                    <a:pt x="5068299" y="656336"/>
                  </a:cubicBezTo>
                  <a:cubicBezTo>
                    <a:pt x="5111381" y="698627"/>
                    <a:pt x="5303369" y="705993"/>
                    <a:pt x="5425764" y="659130"/>
                  </a:cubicBezTo>
                  <a:cubicBezTo>
                    <a:pt x="5453822" y="703326"/>
                    <a:pt x="5496903" y="665988"/>
                    <a:pt x="5568485" y="725170"/>
                  </a:cubicBezTo>
                  <a:cubicBezTo>
                    <a:pt x="5752740" y="677037"/>
                    <a:pt x="5875135" y="801370"/>
                    <a:pt x="6045031" y="861314"/>
                  </a:cubicBezTo>
                  <a:lnTo>
                    <a:pt x="6045694" y="863727"/>
                  </a:lnTo>
                  <a:cubicBezTo>
                    <a:pt x="6045473" y="862965"/>
                    <a:pt x="6045473" y="862203"/>
                    <a:pt x="6045251" y="861314"/>
                  </a:cubicBezTo>
                  <a:cubicBezTo>
                    <a:pt x="6045251" y="861314"/>
                    <a:pt x="6045251" y="861314"/>
                    <a:pt x="6045031" y="861314"/>
                  </a:cubicBezTo>
                  <a:lnTo>
                    <a:pt x="6044368" y="858266"/>
                  </a:lnTo>
                  <a:cubicBezTo>
                    <a:pt x="6044810" y="859409"/>
                    <a:pt x="6045031" y="860425"/>
                    <a:pt x="6045251" y="861314"/>
                  </a:cubicBezTo>
                  <a:cubicBezTo>
                    <a:pt x="6127659" y="890397"/>
                    <a:pt x="6221333" y="904367"/>
                    <a:pt x="6338646" y="876046"/>
                  </a:cubicBezTo>
                  <a:cubicBezTo>
                    <a:pt x="6335774" y="919480"/>
                    <a:pt x="6381949" y="885317"/>
                    <a:pt x="6444693" y="934974"/>
                  </a:cubicBezTo>
                  <a:cubicBezTo>
                    <a:pt x="6415972" y="910082"/>
                    <a:pt x="6533949" y="994410"/>
                    <a:pt x="6573716" y="1051306"/>
                  </a:cubicBezTo>
                  <a:cubicBezTo>
                    <a:pt x="6567309" y="1008888"/>
                    <a:pt x="6721739" y="1073785"/>
                    <a:pt x="6795530" y="1144524"/>
                  </a:cubicBezTo>
                  <a:cubicBezTo>
                    <a:pt x="6801937" y="1054100"/>
                    <a:pt x="6953495" y="1118489"/>
                    <a:pt x="7112343" y="1163574"/>
                  </a:cubicBezTo>
                  <a:cubicBezTo>
                    <a:pt x="7115436" y="1164463"/>
                    <a:pt x="7118530" y="1165352"/>
                    <a:pt x="7121623" y="1166241"/>
                  </a:cubicBezTo>
                  <a:cubicBezTo>
                    <a:pt x="7199611" y="1187958"/>
                    <a:pt x="7278704" y="1204087"/>
                    <a:pt x="7342553" y="1194308"/>
                  </a:cubicBezTo>
                  <a:cubicBezTo>
                    <a:pt x="7378343" y="1191895"/>
                    <a:pt x="7609877" y="1271778"/>
                    <a:pt x="7724762" y="1227836"/>
                  </a:cubicBezTo>
                  <a:cubicBezTo>
                    <a:pt x="7842076" y="1300988"/>
                    <a:pt x="7817111" y="1272032"/>
                    <a:pt x="7977505" y="1260094"/>
                  </a:cubicBezTo>
                  <a:cubicBezTo>
                    <a:pt x="7976842" y="1243965"/>
                    <a:pt x="7991203" y="1253617"/>
                    <a:pt x="8006226" y="1272286"/>
                  </a:cubicBezTo>
                  <a:cubicBezTo>
                    <a:pt x="8106749" y="1312164"/>
                    <a:pt x="8155575" y="1285113"/>
                    <a:pt x="8266482" y="1268730"/>
                  </a:cubicBezTo>
                  <a:cubicBezTo>
                    <a:pt x="8323040" y="1248918"/>
                    <a:pt x="8439249" y="1270508"/>
                    <a:pt x="8457807" y="1302004"/>
                  </a:cubicBezTo>
                  <a:cubicBezTo>
                    <a:pt x="8538668" y="1303147"/>
                    <a:pt x="8525191" y="1272921"/>
                    <a:pt x="8604947" y="1323086"/>
                  </a:cubicBezTo>
                  <a:cubicBezTo>
                    <a:pt x="8620411" y="1312418"/>
                    <a:pt x="8664598" y="1316736"/>
                    <a:pt x="8712760" y="1326642"/>
                  </a:cubicBezTo>
                  <a:cubicBezTo>
                    <a:pt x="8713644" y="1326769"/>
                    <a:pt x="8714307" y="1326896"/>
                    <a:pt x="8715191" y="1327150"/>
                  </a:cubicBezTo>
                  <a:cubicBezTo>
                    <a:pt x="8744132" y="1333246"/>
                    <a:pt x="8774399" y="1341247"/>
                    <a:pt x="8800912" y="1349375"/>
                  </a:cubicBezTo>
                  <a:cubicBezTo>
                    <a:pt x="8802458" y="1348740"/>
                    <a:pt x="8804888" y="1349248"/>
                    <a:pt x="8808644" y="1351788"/>
                  </a:cubicBezTo>
                  <a:cubicBezTo>
                    <a:pt x="8806214" y="1351026"/>
                    <a:pt x="8803563" y="1350137"/>
                    <a:pt x="8800912" y="1349375"/>
                  </a:cubicBezTo>
                  <a:cubicBezTo>
                    <a:pt x="8792516" y="1353439"/>
                    <a:pt x="8831179" y="1405382"/>
                    <a:pt x="8992900" y="1407668"/>
                  </a:cubicBezTo>
                  <a:cubicBezTo>
                    <a:pt x="9045481" y="1425956"/>
                    <a:pt x="9265969" y="1502283"/>
                    <a:pt x="9339318" y="1594612"/>
                  </a:cubicBezTo>
                  <a:cubicBezTo>
                    <a:pt x="9398527" y="1581658"/>
                    <a:pt x="9378864" y="1620393"/>
                    <a:pt x="9451108" y="1608836"/>
                  </a:cubicBezTo>
                  <a:cubicBezTo>
                    <a:pt x="9422167" y="1641729"/>
                    <a:pt x="9500818" y="1597660"/>
                    <a:pt x="9479387" y="1652524"/>
                  </a:cubicBezTo>
                  <a:cubicBezTo>
                    <a:pt x="9484469" y="1654429"/>
                    <a:pt x="9489329" y="1656207"/>
                    <a:pt x="9494190" y="1657985"/>
                  </a:cubicBezTo>
                  <a:lnTo>
                    <a:pt x="9494631" y="1658112"/>
                  </a:lnTo>
                  <a:cubicBezTo>
                    <a:pt x="10387455" y="2027555"/>
                    <a:pt x="10162061" y="1133221"/>
                    <a:pt x="10214201" y="6462268"/>
                  </a:cubicBezTo>
                  <a:close/>
                  <a:moveTo>
                    <a:pt x="6045694" y="868807"/>
                  </a:moveTo>
                  <a:cubicBezTo>
                    <a:pt x="6045473" y="869188"/>
                    <a:pt x="6044810" y="869950"/>
                    <a:pt x="6044147" y="871347"/>
                  </a:cubicBezTo>
                  <a:cubicBezTo>
                    <a:pt x="6044810" y="870712"/>
                    <a:pt x="6045473" y="869950"/>
                    <a:pt x="6045694" y="868807"/>
                  </a:cubicBezTo>
                  <a:close/>
                  <a:moveTo>
                    <a:pt x="6168531" y="889762"/>
                  </a:moveTo>
                  <a:cubicBezTo>
                    <a:pt x="6166764" y="889000"/>
                    <a:pt x="6170077" y="890778"/>
                    <a:pt x="6171182" y="891794"/>
                  </a:cubicBezTo>
                  <a:cubicBezTo>
                    <a:pt x="6176042" y="891921"/>
                    <a:pt x="6182007" y="891921"/>
                    <a:pt x="6168531" y="889762"/>
                  </a:cubicBezTo>
                  <a:close/>
                  <a:moveTo>
                    <a:pt x="4058207" y="504698"/>
                  </a:moveTo>
                  <a:cubicBezTo>
                    <a:pt x="4044731" y="503555"/>
                    <a:pt x="4054231" y="504825"/>
                    <a:pt x="4058428" y="505333"/>
                  </a:cubicBezTo>
                  <a:cubicBezTo>
                    <a:pt x="4058207" y="504825"/>
                    <a:pt x="4058207" y="504317"/>
                    <a:pt x="4058207" y="504698"/>
                  </a:cubicBezTo>
                  <a:close/>
                </a:path>
              </a:pathLst>
            </a:custGeom>
            <a:blipFill>
              <a:blip r:embed="rId3"/>
              <a:stretch>
                <a:fillRect t="-2079" r="-155" b="-210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128980" y="652068"/>
            <a:ext cx="11130320" cy="72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7"/>
              </a:lnSpc>
            </a:pPr>
            <a:r>
              <a:rPr lang="en-US" sz="4624" b="1">
                <a:solidFill>
                  <a:srgbClr val="104A52"/>
                </a:solidFill>
                <a:latin typeface="Hatton Bold"/>
                <a:ea typeface="Hatton Bold"/>
                <a:cs typeface="Hatton Bold"/>
                <a:sym typeface="Hatton Bold"/>
              </a:rPr>
              <a:t>Our Living, Breathing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2104" y="2133071"/>
            <a:ext cx="13257720" cy="416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679" lvl="1" indent="-432339" algn="l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Algae-based air purification tank</a:t>
            </a:r>
          </a:p>
          <a:p>
            <a:pPr marL="864679" lvl="1" indent="-432339" algn="l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Monitors air quality in real time</a:t>
            </a:r>
          </a:p>
          <a:p>
            <a:pPr marL="864679" lvl="1" indent="-432339" algn="l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Clean, modern interface showing:</a:t>
            </a:r>
          </a:p>
          <a:p>
            <a:pPr marL="1729358" lvl="2" indent="-576453" algn="l">
              <a:lnSpc>
                <a:spcPts val="5606"/>
              </a:lnSpc>
              <a:buFont typeface="Arial"/>
              <a:buChar char="⚬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Sensor readings (CO₂, AQI)</a:t>
            </a:r>
          </a:p>
          <a:p>
            <a:pPr marL="1729358" lvl="2" indent="-576453" algn="l">
              <a:lnSpc>
                <a:spcPts val="5606"/>
              </a:lnSpc>
              <a:buFont typeface="Arial"/>
              <a:buChar char="⚬"/>
            </a:pPr>
            <a:r>
              <a:rPr lang="en-US" sz="40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Sunlight, turbidity status, proximity</a:t>
            </a:r>
          </a:p>
          <a:p>
            <a:pPr algn="l">
              <a:lnSpc>
                <a:spcPts val="5606"/>
              </a:lnSpc>
            </a:pPr>
            <a:endParaRPr lang="en-US" sz="4004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4435" y="733997"/>
            <a:ext cx="7661243" cy="9258300"/>
          </a:xfrm>
          <a:custGeom>
            <a:avLst/>
            <a:gdLst/>
            <a:ahLst/>
            <a:cxnLst/>
            <a:rect l="l" t="t" r="r" b="b"/>
            <a:pathLst>
              <a:path w="7661243" h="9258300">
                <a:moveTo>
                  <a:pt x="0" y="0"/>
                </a:moveTo>
                <a:lnTo>
                  <a:pt x="7661243" y="0"/>
                </a:lnTo>
                <a:lnTo>
                  <a:pt x="766124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760446" y="1000125"/>
            <a:ext cx="6184118" cy="87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 b="1">
                <a:solidFill>
                  <a:srgbClr val="273B5E"/>
                </a:solidFill>
                <a:latin typeface="Hatton Bold"/>
                <a:ea typeface="Hatton Bold"/>
                <a:cs typeface="Hatton Bold"/>
                <a:sym typeface="Hatton Bold"/>
              </a:rPr>
              <a:t>The Product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01000" y="2894653"/>
            <a:ext cx="6813590" cy="569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1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Water reservoir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2137" y="5083290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Phytoplankton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80534" y="6870646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Light sensor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4027" y="7844110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Turbidity sensor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10633" y="3857144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Carbon dioxide sensor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80534" y="9293123"/>
            <a:ext cx="6813590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highlight>
                  <a:srgbClr val="000080"/>
                </a:highlight>
                <a:latin typeface="Hatton"/>
                <a:ea typeface="Hatton"/>
                <a:cs typeface="Hatton"/>
                <a:sym typeface="Hatton"/>
              </a:rPr>
              <a:t>Proximity sensor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848553" y="4102085"/>
            <a:ext cx="2595653" cy="23425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1" name="AutoShape 11"/>
          <p:cNvSpPr/>
          <p:nvPr/>
        </p:nvSpPr>
        <p:spPr>
          <a:xfrm>
            <a:off x="6550726" y="5310181"/>
            <a:ext cx="3844590" cy="142372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2" name="AutoShape 12"/>
          <p:cNvSpPr/>
          <p:nvPr/>
        </p:nvSpPr>
        <p:spPr>
          <a:xfrm>
            <a:off x="6718661" y="8112476"/>
            <a:ext cx="3844590" cy="142372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6550726" y="8758753"/>
            <a:ext cx="3685101" cy="737103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AutoShape 14"/>
          <p:cNvSpPr/>
          <p:nvPr/>
        </p:nvSpPr>
        <p:spPr>
          <a:xfrm>
            <a:off x="6863782" y="6931007"/>
            <a:ext cx="3844590" cy="142372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5" name="AutoShape 15"/>
          <p:cNvSpPr/>
          <p:nvPr/>
        </p:nvSpPr>
        <p:spPr>
          <a:xfrm flipV="1">
            <a:off x="5252899" y="3250821"/>
            <a:ext cx="4161208" cy="95246"/>
          </a:xfrm>
          <a:prstGeom prst="line">
            <a:avLst/>
          </a:prstGeom>
          <a:ln w="190500" cap="flat">
            <a:solidFill>
              <a:srgbClr val="FEF4C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059" y="584783"/>
            <a:ext cx="15055607" cy="85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 Demo Time – What It Looks Like Today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-1469218" y="593015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5400000">
            <a:off x="13438092" y="-1306180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4906923" y="2024935"/>
            <a:ext cx="3625505" cy="7673027"/>
          </a:xfrm>
          <a:custGeom>
            <a:avLst/>
            <a:gdLst/>
            <a:ahLst/>
            <a:cxnLst/>
            <a:rect l="l" t="t" r="r" b="b"/>
            <a:pathLst>
              <a:path w="3625505" h="7673027">
                <a:moveTo>
                  <a:pt x="0" y="0"/>
                </a:moveTo>
                <a:lnTo>
                  <a:pt x="3625505" y="0"/>
                </a:lnTo>
                <a:lnTo>
                  <a:pt x="3625505" y="7673027"/>
                </a:lnTo>
                <a:lnTo>
                  <a:pt x="0" y="7673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9245087" y="2098499"/>
            <a:ext cx="3625505" cy="7673027"/>
          </a:xfrm>
          <a:custGeom>
            <a:avLst/>
            <a:gdLst/>
            <a:ahLst/>
            <a:cxnLst/>
            <a:rect l="l" t="t" r="r" b="b"/>
            <a:pathLst>
              <a:path w="3625505" h="7673027">
                <a:moveTo>
                  <a:pt x="0" y="0"/>
                </a:moveTo>
                <a:lnTo>
                  <a:pt x="3625505" y="0"/>
                </a:lnTo>
                <a:lnTo>
                  <a:pt x="3625505" y="7673027"/>
                </a:lnTo>
                <a:lnTo>
                  <a:pt x="0" y="7673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633795" y="2024935"/>
            <a:ext cx="3625505" cy="7673027"/>
          </a:xfrm>
          <a:custGeom>
            <a:avLst/>
            <a:gdLst/>
            <a:ahLst/>
            <a:cxnLst/>
            <a:rect l="l" t="t" r="r" b="b"/>
            <a:pathLst>
              <a:path w="3625505" h="7673027">
                <a:moveTo>
                  <a:pt x="0" y="0"/>
                </a:moveTo>
                <a:lnTo>
                  <a:pt x="3625505" y="0"/>
                </a:lnTo>
                <a:lnTo>
                  <a:pt x="3625505" y="7673027"/>
                </a:lnTo>
                <a:lnTo>
                  <a:pt x="0" y="7673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638277" y="2172063"/>
            <a:ext cx="3555988" cy="7525900"/>
          </a:xfrm>
          <a:custGeom>
            <a:avLst/>
            <a:gdLst/>
            <a:ahLst/>
            <a:cxnLst/>
            <a:rect l="l" t="t" r="r" b="b"/>
            <a:pathLst>
              <a:path w="3555988" h="7525900">
                <a:moveTo>
                  <a:pt x="0" y="0"/>
                </a:moveTo>
                <a:lnTo>
                  <a:pt x="3555987" y="0"/>
                </a:lnTo>
                <a:lnTo>
                  <a:pt x="3555987" y="7525899"/>
                </a:lnTo>
                <a:lnTo>
                  <a:pt x="0" y="7525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0125"/>
            <a:ext cx="15055607" cy="85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 Demo Time – What It Looks Like Today</a:t>
            </a:r>
          </a:p>
        </p:txBody>
      </p:sp>
      <p:sp>
        <p:nvSpPr>
          <p:cNvPr id="3" name="Freeform 3"/>
          <p:cNvSpPr/>
          <p:nvPr/>
        </p:nvSpPr>
        <p:spPr>
          <a:xfrm rot="1983699">
            <a:off x="1398917" y="6758690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7908615">
            <a:off x="13161890" y="-1023719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5346706" y="1859384"/>
            <a:ext cx="3555988" cy="7525900"/>
          </a:xfrm>
          <a:custGeom>
            <a:avLst/>
            <a:gdLst/>
            <a:ahLst/>
            <a:cxnLst/>
            <a:rect l="l" t="t" r="r" b="b"/>
            <a:pathLst>
              <a:path w="3555988" h="7525900">
                <a:moveTo>
                  <a:pt x="0" y="0"/>
                </a:moveTo>
                <a:lnTo>
                  <a:pt x="3555988" y="0"/>
                </a:lnTo>
                <a:lnTo>
                  <a:pt x="3555988" y="7525900"/>
                </a:lnTo>
                <a:lnTo>
                  <a:pt x="0" y="7525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9664694" y="1859384"/>
            <a:ext cx="3555988" cy="7525900"/>
          </a:xfrm>
          <a:custGeom>
            <a:avLst/>
            <a:gdLst/>
            <a:ahLst/>
            <a:cxnLst/>
            <a:rect l="l" t="t" r="r" b="b"/>
            <a:pathLst>
              <a:path w="3555988" h="7525900">
                <a:moveTo>
                  <a:pt x="0" y="0"/>
                </a:moveTo>
                <a:lnTo>
                  <a:pt x="3555987" y="0"/>
                </a:lnTo>
                <a:lnTo>
                  <a:pt x="3555987" y="7525900"/>
                </a:lnTo>
                <a:lnTo>
                  <a:pt x="0" y="7525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982681" y="1859384"/>
            <a:ext cx="3555988" cy="7525900"/>
          </a:xfrm>
          <a:custGeom>
            <a:avLst/>
            <a:gdLst/>
            <a:ahLst/>
            <a:cxnLst/>
            <a:rect l="l" t="t" r="r" b="b"/>
            <a:pathLst>
              <a:path w="3555988" h="7525900">
                <a:moveTo>
                  <a:pt x="0" y="0"/>
                </a:moveTo>
                <a:lnTo>
                  <a:pt x="3555988" y="0"/>
                </a:lnTo>
                <a:lnTo>
                  <a:pt x="3555988" y="7525900"/>
                </a:lnTo>
                <a:lnTo>
                  <a:pt x="0" y="7525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028700" y="1859384"/>
            <a:ext cx="3625505" cy="7673027"/>
          </a:xfrm>
          <a:custGeom>
            <a:avLst/>
            <a:gdLst/>
            <a:ahLst/>
            <a:cxnLst/>
            <a:rect l="l" t="t" r="r" b="b"/>
            <a:pathLst>
              <a:path w="3625505" h="7673027">
                <a:moveTo>
                  <a:pt x="0" y="0"/>
                </a:moveTo>
                <a:lnTo>
                  <a:pt x="3625505" y="0"/>
                </a:lnTo>
                <a:lnTo>
                  <a:pt x="3625505" y="7673027"/>
                </a:lnTo>
                <a:lnTo>
                  <a:pt x="0" y="76730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2505" y="1989180"/>
            <a:ext cx="6528994" cy="6308640"/>
          </a:xfrm>
          <a:custGeom>
            <a:avLst/>
            <a:gdLst/>
            <a:ahLst/>
            <a:cxnLst/>
            <a:rect l="l" t="t" r="r" b="b"/>
            <a:pathLst>
              <a:path w="6528994" h="6308640">
                <a:moveTo>
                  <a:pt x="0" y="0"/>
                </a:moveTo>
                <a:lnTo>
                  <a:pt x="6528994" y="0"/>
                </a:lnTo>
                <a:lnTo>
                  <a:pt x="6528994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469686" y="1995235"/>
            <a:ext cx="10592580" cy="6302585"/>
          </a:xfrm>
          <a:custGeom>
            <a:avLst/>
            <a:gdLst/>
            <a:ahLst/>
            <a:cxnLst/>
            <a:rect l="l" t="t" r="r" b="b"/>
            <a:pathLst>
              <a:path w="10592580" h="6302585">
                <a:moveTo>
                  <a:pt x="0" y="0"/>
                </a:moveTo>
                <a:lnTo>
                  <a:pt x="10592580" y="0"/>
                </a:lnTo>
                <a:lnTo>
                  <a:pt x="10592580" y="6302585"/>
                </a:lnTo>
                <a:lnTo>
                  <a:pt x="0" y="630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469686" y="491842"/>
            <a:ext cx="13978657" cy="85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Driven by Sprints. Delivered by Synergy.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9686" y="8781543"/>
            <a:ext cx="2008386" cy="47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</a:pPr>
            <a:r>
              <a:rPr lang="en-US" sz="3079" u="sng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  <a:hlinkClick r:id="rId5" tooltip="https://sharing.clickup.com/90131532468/l/h/6-901313496279-1/3b71d7c1cb12ff6"/>
              </a:rPr>
              <a:t>Sprint List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956" y="2131458"/>
            <a:ext cx="17582087" cy="6483395"/>
          </a:xfrm>
          <a:custGeom>
            <a:avLst/>
            <a:gdLst/>
            <a:ahLst/>
            <a:cxnLst/>
            <a:rect l="l" t="t" r="r" b="b"/>
            <a:pathLst>
              <a:path w="17582087" h="6483395">
                <a:moveTo>
                  <a:pt x="0" y="0"/>
                </a:moveTo>
                <a:lnTo>
                  <a:pt x="17582088" y="0"/>
                </a:lnTo>
                <a:lnTo>
                  <a:pt x="17582088" y="6483395"/>
                </a:lnTo>
                <a:lnTo>
                  <a:pt x="0" y="6483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569006" y="1009650"/>
            <a:ext cx="13583005" cy="62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From Idea to Implementation — Our Gantt in Action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2956" y="8945586"/>
            <a:ext cx="3015934" cy="45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910" u="sng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  <a:hlinkClick r:id="rId3" tooltip="https://www.canva.com/design/DAGp7wKGJI4/X6RXYAGu87fKvTSlAMYjaQ/view?utm_content=DAGp7wKGJI4&amp;utm_campaign=designshare&amp;utm_medium=link2&amp;utm_source=uniquelinks&amp;utlId=hee02579230"/>
              </a:rPr>
              <a:t>Gantt Chart Link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227438">
            <a:off x="11271403" y="1293821"/>
            <a:ext cx="14087264" cy="5320001"/>
            <a:chOff x="0" y="0"/>
            <a:chExt cx="6347206" cy="2396998"/>
          </a:xfrm>
        </p:grpSpPr>
        <p:sp>
          <p:nvSpPr>
            <p:cNvPr id="3" name="Freeform 3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1" y="540004"/>
                    <a:pt x="4226560" y="539750"/>
                    <a:pt x="4227322" y="539623"/>
                  </a:cubicBezTo>
                  <a:cubicBezTo>
                    <a:pt x="4189984" y="527558"/>
                    <a:pt x="4158869" y="513461"/>
                    <a:pt x="4138041" y="497205"/>
                  </a:cubicBezTo>
                  <a:cubicBezTo>
                    <a:pt x="3772916" y="629158"/>
                    <a:pt x="4120007" y="802767"/>
                    <a:pt x="3447415" y="591947"/>
                  </a:cubicBezTo>
                  <a:cubicBezTo>
                    <a:pt x="2977388" y="756412"/>
                    <a:pt x="2897886" y="467614"/>
                    <a:pt x="2635250" y="559943"/>
                  </a:cubicBezTo>
                  <a:cubicBezTo>
                    <a:pt x="2396998" y="433705"/>
                    <a:pt x="2152650" y="453517"/>
                    <a:pt x="1887601" y="430403"/>
                  </a:cubicBezTo>
                  <a:cubicBezTo>
                    <a:pt x="1865249" y="388239"/>
                    <a:pt x="1846326" y="363982"/>
                    <a:pt x="1827911" y="352298"/>
                  </a:cubicBezTo>
                  <a:cubicBezTo>
                    <a:pt x="1828038" y="353314"/>
                    <a:pt x="1828038" y="354203"/>
                    <a:pt x="1827530" y="352044"/>
                  </a:cubicBezTo>
                  <a:cubicBezTo>
                    <a:pt x="1769237" y="315468"/>
                    <a:pt x="1713992" y="403860"/>
                    <a:pt x="1561846" y="455930"/>
                  </a:cubicBezTo>
                  <a:cubicBezTo>
                    <a:pt x="1529461" y="436626"/>
                    <a:pt x="1503553" y="423418"/>
                    <a:pt x="1480947" y="414401"/>
                  </a:cubicBezTo>
                  <a:lnTo>
                    <a:pt x="1480820" y="414401"/>
                  </a:lnTo>
                  <a:lnTo>
                    <a:pt x="1480693" y="414274"/>
                  </a:lnTo>
                  <a:cubicBezTo>
                    <a:pt x="1393571" y="379349"/>
                    <a:pt x="1356233" y="408305"/>
                    <a:pt x="1190117" y="405638"/>
                  </a:cubicBezTo>
                  <a:cubicBezTo>
                    <a:pt x="1065530" y="360807"/>
                    <a:pt x="981456" y="508381"/>
                    <a:pt x="744601" y="355727"/>
                  </a:cubicBezTo>
                  <a:cubicBezTo>
                    <a:pt x="669036" y="352171"/>
                    <a:pt x="718185" y="292100"/>
                    <a:pt x="497332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close/>
                </a:path>
              </a:pathLst>
            </a:custGeom>
            <a:blipFill>
              <a:blip r:embed="rId3"/>
              <a:stretch>
                <a:fillRect t="-24805" b="-2480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5462511"/>
            <a:ext cx="15601230" cy="4407347"/>
          </a:xfrm>
          <a:custGeom>
            <a:avLst/>
            <a:gdLst/>
            <a:ahLst/>
            <a:cxnLst/>
            <a:rect l="l" t="t" r="r" b="b"/>
            <a:pathLst>
              <a:path w="15601230" h="4407347">
                <a:moveTo>
                  <a:pt x="0" y="0"/>
                </a:moveTo>
                <a:lnTo>
                  <a:pt x="15601230" y="0"/>
                </a:lnTo>
                <a:lnTo>
                  <a:pt x="15601230" y="4407347"/>
                </a:lnTo>
                <a:lnTo>
                  <a:pt x="0" y="440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028700" y="4013374"/>
            <a:ext cx="11301259" cy="1130126"/>
          </a:xfrm>
          <a:custGeom>
            <a:avLst/>
            <a:gdLst/>
            <a:ahLst/>
            <a:cxnLst/>
            <a:rect l="l" t="t" r="r" b="b"/>
            <a:pathLst>
              <a:path w="11301259" h="1130126">
                <a:moveTo>
                  <a:pt x="0" y="0"/>
                </a:moveTo>
                <a:lnTo>
                  <a:pt x="11301259" y="0"/>
                </a:lnTo>
                <a:lnTo>
                  <a:pt x="11301259" y="1130126"/>
                </a:lnTo>
                <a:lnTo>
                  <a:pt x="0" y="1130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6349444" y="525724"/>
            <a:ext cx="9845863" cy="2904530"/>
          </a:xfrm>
          <a:custGeom>
            <a:avLst/>
            <a:gdLst/>
            <a:ahLst/>
            <a:cxnLst/>
            <a:rect l="l" t="t" r="r" b="b"/>
            <a:pathLst>
              <a:path w="9845863" h="2904530">
                <a:moveTo>
                  <a:pt x="0" y="0"/>
                </a:moveTo>
                <a:lnTo>
                  <a:pt x="9845863" y="0"/>
                </a:lnTo>
                <a:lnTo>
                  <a:pt x="9845863" y="2904529"/>
                </a:lnTo>
                <a:lnTo>
                  <a:pt x="0" y="2904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1048" y="497149"/>
            <a:ext cx="11316792" cy="103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8"/>
              </a:lnSpc>
            </a:pPr>
            <a:r>
              <a:rPr lang="en-US" sz="677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515</Words>
  <Application>Microsoft Office PowerPoint</Application>
  <PresentationFormat>Custom</PresentationFormat>
  <Paragraphs>78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Hatton Bold</vt:lpstr>
      <vt:lpstr>Open Sans</vt:lpstr>
      <vt:lpstr>Arial</vt:lpstr>
      <vt:lpstr>Calibri</vt:lpstr>
      <vt:lpstr>Hatton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Air Systems</dc:title>
  <cp:lastModifiedBy>Dhairya Pal</cp:lastModifiedBy>
  <cp:revision>2</cp:revision>
  <dcterms:created xsi:type="dcterms:W3CDTF">2006-08-16T00:00:00Z</dcterms:created>
  <dcterms:modified xsi:type="dcterms:W3CDTF">2025-06-11T20:51:39Z</dcterms:modified>
  <dc:identifier>DAGp-DaO4s4</dc:identifier>
</cp:coreProperties>
</file>